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7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48" d="100"/>
          <a:sy n="48" d="100"/>
        </p:scale>
        <p:origin x="77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D32FA7-F34B-EB8B-E79E-F5C8447EF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C9FE0A7-2BC4-F197-87D2-0F04A2997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CB3F37-0F2D-BC0B-755C-A37FC22B6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93BCC6-E5AC-9B22-56C2-DBE6A024B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E9E7B7-19DD-7148-186F-36287F26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7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33250B-41AF-EE70-FD85-512D9B637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D000CE-8AD7-92AB-E76E-9C7E4C4CA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74F873-FCDB-0F0D-D5D9-19B945BF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158A66-E9A1-61CD-8784-B5052585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AB0366-2631-3E72-1364-2419E07D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71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9AEC275-51EA-43CD-34AB-83E1B5973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0E4BB21-8EC3-0A95-1A2B-D6CAE0E07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2642DF-787D-3C6B-D1CE-E37E4196B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E45BAC-2B8C-CD08-057B-AB3B522F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19459F-5136-E8F7-A0E4-E3F4B2D2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25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448A1A-FF48-31FA-6CF6-4893C1581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D87482-9D31-FA9B-B094-D3F3160F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37E95E-295D-21DC-4707-0CC2A6C24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19EF00-FC91-BD21-7761-04DAB2E5F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5BBB20-79FA-49F2-FBBA-564D70937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68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4200A-5319-884C-01C4-14D4B4E1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CD2BBB3-290E-3FFD-AC66-7EE2704A9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69D120-D7FF-A392-9A8E-CC5A92AA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3AAACF-8B8C-5E1C-5F26-7DA6D0CCD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D52854-2383-B70B-BF6F-440D563E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4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6507B5-D258-C6AF-127E-463CA06ED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1D4EEC-6576-13BD-F9EF-36C4EF7D0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3B43C6-2FE9-FDE0-C2FF-F381B0FB2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EB910C-1CA8-CE2A-788F-588878D9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932D94-CBC5-868C-B276-330B20DD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04CC67-EC11-E336-3B34-91901480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068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631B0-F58E-AAB8-0448-21C86E6E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3698B9-34FD-CEBD-334D-E0A788076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4C8510D-0AFD-B4CB-6A19-91E026ED3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29050C7-A0FA-C5ED-467B-194A89435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294AA00-432F-1DD0-2511-85F098005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809EDAD-3ACC-6A2D-E997-3515F554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0AEDB15-25BF-2814-E6BC-3BFCF62E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FCBB60-F756-4671-7840-B0587238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71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6C38D7-BA31-48BA-FF87-D5F661C8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A88537-AF4D-B6DC-4641-938B6C2A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B823524-2BF5-86CC-F3B0-E948D43D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4B2FFD-CDFE-AC51-71D3-8AB32910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38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A8E685A-BE32-9377-A578-EB79E975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439DC87-92C5-9408-CFC7-A52E93ECE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5AAF73-1252-5880-9C46-1E21D7C6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31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9ACAC1-DC08-41D0-BE91-6B830477D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E42912-215A-7888-ABEC-FED9DA0EA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A54C89-216A-0D89-3E69-FE753DE61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0A15F6-4825-C843-2B5C-EA21AAD2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BE1341-2200-8CAB-7C95-76ACB1CA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C3C3D4-28E7-4A08-4FE7-D6EC097F7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61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7EB742-AEBB-970A-BF8A-A4621F35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B9AE265-C044-F80B-A644-92D0A90B1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AC4A41-6378-F507-710C-E4AFD79F1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66FA93-F3CC-EEE8-2546-25DFB3F4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B830E7-C582-ECB0-95B4-8D38EC51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FE95A99-495A-E5B2-7206-2D0950D78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747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F537BA0-81DA-D141-14EE-715DBCF4C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CF8700-CD6A-496D-E85B-471DE483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B0E175-78A0-84C2-DDD2-2F9C3FEC6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D419C-DFD4-4C61-9664-0A87D27593F2}" type="datetimeFigureOut">
              <a:rPr lang="sv-SE" smtClean="0"/>
              <a:t>2023-02-23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C8DC0B-724D-D107-0B69-C94F92343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A492C2-EFF9-EE0E-5502-715E0FA64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9282-D194-45AC-A450-B6001078A5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21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D63188B-C92D-4606-95DB-0601ED0EC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927A7B7-1B6D-432E-B2C4-E71C6C361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27DBEE0-99A4-4464-9371-C89D97E7A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7136182 w 12192000"/>
              <a:gd name="connsiteY1" fmla="*/ 0 h 6858000"/>
              <a:gd name="connsiteX2" fmla="*/ 7136182 w 12192000"/>
              <a:gd name="connsiteY2" fmla="*/ 335 h 6858000"/>
              <a:gd name="connsiteX3" fmla="*/ 7215619 w 12192000"/>
              <a:gd name="connsiteY3" fmla="*/ 2368586 h 6858000"/>
              <a:gd name="connsiteX4" fmla="*/ 7295436 w 12192000"/>
              <a:gd name="connsiteY4" fmla="*/ 3753611 h 6858000"/>
              <a:gd name="connsiteX5" fmla="*/ 7397299 w 12192000"/>
              <a:gd name="connsiteY5" fmla="*/ 4072305 h 6858000"/>
              <a:gd name="connsiteX6" fmla="*/ 7445569 w 12192000"/>
              <a:gd name="connsiteY6" fmla="*/ 4526719 h 6858000"/>
              <a:gd name="connsiteX7" fmla="*/ 7531468 w 12192000"/>
              <a:gd name="connsiteY7" fmla="*/ 5116854 h 6858000"/>
              <a:gd name="connsiteX8" fmla="*/ 7590760 w 12192000"/>
              <a:gd name="connsiteY8" fmla="*/ 5630249 h 6858000"/>
              <a:gd name="connsiteX9" fmla="*/ 7884185 w 12192000"/>
              <a:gd name="connsiteY9" fmla="*/ 5724081 h 6858000"/>
              <a:gd name="connsiteX10" fmla="*/ 8115655 w 12192000"/>
              <a:gd name="connsiteY10" fmla="*/ 5424488 h 6858000"/>
              <a:gd name="connsiteX11" fmla="*/ 8264267 w 12192000"/>
              <a:gd name="connsiteY11" fmla="*/ 5616845 h 6858000"/>
              <a:gd name="connsiteX12" fmla="*/ 8453928 w 12192000"/>
              <a:gd name="connsiteY12" fmla="*/ 5348754 h 6858000"/>
              <a:gd name="connsiteX13" fmla="*/ 8615844 w 12192000"/>
              <a:gd name="connsiteY13" fmla="*/ 5190580 h 6858000"/>
              <a:gd name="connsiteX14" fmla="*/ 8701363 w 12192000"/>
              <a:gd name="connsiteY14" fmla="*/ 4645684 h 6858000"/>
              <a:gd name="connsiteX15" fmla="*/ 8801704 w 12192000"/>
              <a:gd name="connsiteY15" fmla="*/ 4490862 h 6858000"/>
              <a:gd name="connsiteX16" fmla="*/ 8859097 w 12192000"/>
              <a:gd name="connsiteY16" fmla="*/ 4649036 h 6858000"/>
              <a:gd name="connsiteX17" fmla="*/ 8816528 w 12192000"/>
              <a:gd name="connsiteY17" fmla="*/ 5258608 h 6858000"/>
              <a:gd name="connsiteX18" fmla="*/ 8908507 w 12192000"/>
              <a:gd name="connsiteY18" fmla="*/ 5148354 h 6858000"/>
              <a:gd name="connsiteX19" fmla="*/ 9112612 w 12192000"/>
              <a:gd name="connsiteY19" fmla="*/ 4460032 h 6858000"/>
              <a:gd name="connsiteX20" fmla="*/ 9242220 w 12192000"/>
              <a:gd name="connsiteY20" fmla="*/ 4342071 h 6858000"/>
              <a:gd name="connsiteX21" fmla="*/ 9341422 w 12192000"/>
              <a:gd name="connsiteY21" fmla="*/ 4562911 h 6858000"/>
              <a:gd name="connsiteX22" fmla="*/ 9480152 w 12192000"/>
              <a:gd name="connsiteY22" fmla="*/ 5150031 h 6858000"/>
              <a:gd name="connsiteX23" fmla="*/ 9561110 w 12192000"/>
              <a:gd name="connsiteY23" fmla="*/ 4866524 h 6858000"/>
              <a:gd name="connsiteX24" fmla="*/ 9881520 w 12192000"/>
              <a:gd name="connsiteY24" fmla="*/ 4313922 h 6858000"/>
              <a:gd name="connsiteX25" fmla="*/ 10094366 w 12192000"/>
              <a:gd name="connsiteY25" fmla="*/ 4813241 h 6858000"/>
              <a:gd name="connsiteX26" fmla="*/ 10237276 w 12192000"/>
              <a:gd name="connsiteY26" fmla="*/ 4416132 h 6858000"/>
              <a:gd name="connsiteX27" fmla="*/ 10324315 w 12192000"/>
              <a:gd name="connsiteY27" fmla="*/ 4322299 h 6858000"/>
              <a:gd name="connsiteX28" fmla="*/ 10344080 w 12192000"/>
              <a:gd name="connsiteY28" fmla="*/ 4373907 h 6858000"/>
              <a:gd name="connsiteX29" fmla="*/ 10527280 w 12192000"/>
              <a:gd name="connsiteY29" fmla="*/ 3490211 h 6858000"/>
              <a:gd name="connsiteX30" fmla="*/ 10594174 w 12192000"/>
              <a:gd name="connsiteY30" fmla="*/ 3861183 h 6858000"/>
              <a:gd name="connsiteX31" fmla="*/ 11258180 w 12192000"/>
              <a:gd name="connsiteY31" fmla="*/ 1488576 h 6858000"/>
              <a:gd name="connsiteX32" fmla="*/ 11362322 w 12192000"/>
              <a:gd name="connsiteY32" fmla="*/ 0 h 6858000"/>
              <a:gd name="connsiteX33" fmla="*/ 12192000 w 12192000"/>
              <a:gd name="connsiteY33" fmla="*/ 0 h 6858000"/>
              <a:gd name="connsiteX34" fmla="*/ 12192000 w 12192000"/>
              <a:gd name="connsiteY34" fmla="*/ 6858000 h 6858000"/>
              <a:gd name="connsiteX35" fmla="*/ 0 w 12192000"/>
              <a:gd name="connsiteY3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7136182" y="0"/>
                </a:lnTo>
                <a:lnTo>
                  <a:pt x="7136182" y="335"/>
                </a:lnTo>
                <a:cubicBezTo>
                  <a:pt x="7149485" y="1194346"/>
                  <a:pt x="7215999" y="2368586"/>
                  <a:pt x="7215619" y="2368586"/>
                </a:cubicBezTo>
                <a:cubicBezTo>
                  <a:pt x="7215999" y="2370261"/>
                  <a:pt x="7261609" y="3524058"/>
                  <a:pt x="7295436" y="3753611"/>
                </a:cubicBezTo>
                <a:cubicBezTo>
                  <a:pt x="7329643" y="3986516"/>
                  <a:pt x="7366892" y="3841746"/>
                  <a:pt x="7397299" y="4072305"/>
                </a:cubicBezTo>
                <a:cubicBezTo>
                  <a:pt x="7410602" y="4226792"/>
                  <a:pt x="7396538" y="4381615"/>
                  <a:pt x="7445569" y="4526719"/>
                </a:cubicBezTo>
                <a:cubicBezTo>
                  <a:pt x="7442148" y="4749905"/>
                  <a:pt x="7507522" y="4896349"/>
                  <a:pt x="7531468" y="5116854"/>
                </a:cubicBezTo>
                <a:cubicBezTo>
                  <a:pt x="7542490" y="5292454"/>
                  <a:pt x="7518165" y="5467049"/>
                  <a:pt x="7590760" y="5630249"/>
                </a:cubicBezTo>
                <a:cubicBezTo>
                  <a:pt x="7648913" y="5755916"/>
                  <a:pt x="7723029" y="5854440"/>
                  <a:pt x="7884185" y="5724081"/>
                </a:cubicBezTo>
                <a:cubicBezTo>
                  <a:pt x="7883045" y="5562555"/>
                  <a:pt x="8152523" y="5586684"/>
                  <a:pt x="8115655" y="5424488"/>
                </a:cubicBezTo>
                <a:cubicBezTo>
                  <a:pt x="8237281" y="5459341"/>
                  <a:pt x="8173428" y="5573280"/>
                  <a:pt x="8264267" y="5616845"/>
                </a:cubicBezTo>
                <a:cubicBezTo>
                  <a:pt x="8342565" y="5535411"/>
                  <a:pt x="8290493" y="5372882"/>
                  <a:pt x="8453928" y="5348754"/>
                </a:cubicBezTo>
                <a:cubicBezTo>
                  <a:pt x="8621165" y="5384611"/>
                  <a:pt x="8603300" y="5278045"/>
                  <a:pt x="8615844" y="5190580"/>
                </a:cubicBezTo>
                <a:cubicBezTo>
                  <a:pt x="8640930" y="4983479"/>
                  <a:pt x="8661074" y="4848093"/>
                  <a:pt x="8701363" y="4645684"/>
                </a:cubicBezTo>
                <a:cubicBezTo>
                  <a:pt x="8712764" y="4595082"/>
                  <a:pt x="8689960" y="4479468"/>
                  <a:pt x="8801704" y="4490862"/>
                </a:cubicBezTo>
                <a:cubicBezTo>
                  <a:pt x="8887983" y="4501920"/>
                  <a:pt x="8855296" y="4593407"/>
                  <a:pt x="8859097" y="4649036"/>
                </a:cubicBezTo>
                <a:cubicBezTo>
                  <a:pt x="8892544" y="4963372"/>
                  <a:pt x="8818808" y="4944941"/>
                  <a:pt x="8816528" y="5258608"/>
                </a:cubicBezTo>
                <a:cubicBezTo>
                  <a:pt x="8816147" y="5271006"/>
                  <a:pt x="8871260" y="5282066"/>
                  <a:pt x="8908507" y="5148354"/>
                </a:cubicBezTo>
                <a:cubicBezTo>
                  <a:pt x="8981484" y="4884620"/>
                  <a:pt x="9068522" y="4676850"/>
                  <a:pt x="9112612" y="4460032"/>
                </a:cubicBezTo>
                <a:cubicBezTo>
                  <a:pt x="9165063" y="4506612"/>
                  <a:pt x="9210294" y="4296495"/>
                  <a:pt x="9242220" y="4342071"/>
                </a:cubicBezTo>
                <a:cubicBezTo>
                  <a:pt x="9257044" y="4418812"/>
                  <a:pt x="9283648" y="4492872"/>
                  <a:pt x="9341422" y="4562911"/>
                </a:cubicBezTo>
                <a:cubicBezTo>
                  <a:pt x="9391213" y="4774703"/>
                  <a:pt x="9336860" y="4972085"/>
                  <a:pt x="9480152" y="5150031"/>
                </a:cubicBezTo>
                <a:cubicBezTo>
                  <a:pt x="9480152" y="5150031"/>
                  <a:pt x="9482432" y="5095407"/>
                  <a:pt x="9561110" y="4866524"/>
                </a:cubicBezTo>
                <a:cubicBezTo>
                  <a:pt x="9624583" y="4682212"/>
                  <a:pt x="9705921" y="4777385"/>
                  <a:pt x="9881520" y="4313922"/>
                </a:cubicBezTo>
                <a:cubicBezTo>
                  <a:pt x="9929790" y="4492202"/>
                  <a:pt x="9821466" y="4720414"/>
                  <a:pt x="10094366" y="4813241"/>
                </a:cubicBezTo>
                <a:cubicBezTo>
                  <a:pt x="10147197" y="4677855"/>
                  <a:pt x="10106528" y="4511974"/>
                  <a:pt x="10237276" y="4416132"/>
                </a:cubicBezTo>
                <a:cubicBezTo>
                  <a:pt x="10275285" y="4388317"/>
                  <a:pt x="10302651" y="4356481"/>
                  <a:pt x="10324315" y="4322299"/>
                </a:cubicBezTo>
                <a:cubicBezTo>
                  <a:pt x="10330777" y="4339726"/>
                  <a:pt x="10337619" y="4357821"/>
                  <a:pt x="10344080" y="4373907"/>
                </a:cubicBezTo>
                <a:cubicBezTo>
                  <a:pt x="10370306" y="4346763"/>
                  <a:pt x="10519678" y="3662796"/>
                  <a:pt x="10527280" y="3490211"/>
                </a:cubicBezTo>
                <a:cubicBezTo>
                  <a:pt x="10565288" y="3612863"/>
                  <a:pt x="10594174" y="3861183"/>
                  <a:pt x="10594174" y="3861183"/>
                </a:cubicBezTo>
                <a:cubicBezTo>
                  <a:pt x="10594174" y="3861183"/>
                  <a:pt x="10758371" y="3809910"/>
                  <a:pt x="11258180" y="1488576"/>
                </a:cubicBezTo>
                <a:cubicBezTo>
                  <a:pt x="11297708" y="1305268"/>
                  <a:pt x="11334195" y="675255"/>
                  <a:pt x="11362322" y="0"/>
                </a:cubicBez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369AF0-5559-D76E-CB8C-8DB42B7FA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825" y="1191692"/>
            <a:ext cx="5257800" cy="280670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Distriktets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styrelse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=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Distriktskommittén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+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VU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Klubbdelegater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55DE6CE-F0AB-9BBB-A217-32A8F8E13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5375" y="657226"/>
            <a:ext cx="1453762" cy="1397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564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1DE400-7A34-3C17-3DC1-3A5593212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6" y="114301"/>
            <a:ext cx="11358562" cy="7043737"/>
          </a:xfrm>
        </p:spPr>
        <p:txBody>
          <a:bodyPr>
            <a:normAutofit/>
          </a:bodyPr>
          <a:lstStyle/>
          <a:p>
            <a:r>
              <a:rPr lang="sv-SE" b="1" dirty="0"/>
              <a:t>                         VU/Verkställande Utskottet</a:t>
            </a:r>
            <a:br>
              <a:rPr lang="sv-SE" dirty="0"/>
            </a:br>
            <a:r>
              <a:rPr lang="sv-SE" dirty="0"/>
              <a:t>				  22-23				23-24</a:t>
            </a:r>
            <a:br>
              <a:rPr lang="sv-SE" dirty="0"/>
            </a:br>
            <a:r>
              <a:rPr lang="sv-SE" sz="4000" dirty="0"/>
              <a:t>President 1 år        Inga-Britt			Gitte</a:t>
            </a:r>
            <a:br>
              <a:rPr lang="sv-SE" sz="4000" dirty="0"/>
            </a:br>
            <a:r>
              <a:rPr lang="sv-SE" sz="4000" dirty="0"/>
              <a:t>Vice </a:t>
            </a:r>
            <a:r>
              <a:rPr lang="sv-SE" sz="4000" dirty="0" err="1"/>
              <a:t>pres</a:t>
            </a:r>
            <a:r>
              <a:rPr lang="sv-SE" sz="4000" dirty="0"/>
              <a:t>  1 år        Gitte</a:t>
            </a:r>
            <a:br>
              <a:rPr lang="sv-SE" sz="4000" dirty="0"/>
            </a:br>
            <a:r>
              <a:rPr lang="sv-SE" sz="4000" dirty="0" err="1"/>
              <a:t>past</a:t>
            </a:r>
            <a:r>
              <a:rPr lang="sv-SE" sz="4000" dirty="0"/>
              <a:t> </a:t>
            </a:r>
            <a:r>
              <a:rPr lang="sv-SE" sz="4000" dirty="0" err="1"/>
              <a:t>pres</a:t>
            </a:r>
            <a:r>
              <a:rPr lang="sv-SE" sz="4000" dirty="0"/>
              <a:t>  1 år        Lilian			      Inga-Britt</a:t>
            </a:r>
            <a:br>
              <a:rPr lang="sv-SE" sz="4000" dirty="0"/>
            </a:br>
            <a:r>
              <a:rPr lang="sv-SE" sz="4000" dirty="0" err="1"/>
              <a:t>Sekr</a:t>
            </a:r>
            <a:r>
              <a:rPr lang="sv-SE" sz="4000" dirty="0"/>
              <a:t>		+)	         Britt  		</a:t>
            </a:r>
            <a:br>
              <a:rPr lang="sv-SE" sz="4000" dirty="0"/>
            </a:br>
            <a:r>
              <a:rPr lang="sv-SE" sz="4000" dirty="0"/>
              <a:t>vice </a:t>
            </a:r>
            <a:r>
              <a:rPr lang="sv-SE" sz="4000" dirty="0" err="1"/>
              <a:t>sekr</a:t>
            </a:r>
            <a:r>
              <a:rPr lang="sv-SE" sz="4000" dirty="0"/>
              <a:t> +)             Lillemor</a:t>
            </a:r>
            <a:br>
              <a:rPr lang="sv-SE" sz="4000" dirty="0"/>
            </a:br>
            <a:r>
              <a:rPr lang="sv-SE" sz="4000" dirty="0" err="1"/>
              <a:t>Skattm</a:t>
            </a:r>
            <a:r>
              <a:rPr lang="sv-SE" sz="4000" dirty="0"/>
              <a:t>    +)              Eva				</a:t>
            </a:r>
            <a:br>
              <a:rPr lang="sv-SE" sz="4000" dirty="0"/>
            </a:br>
            <a:r>
              <a:rPr lang="sv-SE" sz="4000" dirty="0"/>
              <a:t>DISO        +)              Lillemor</a:t>
            </a:r>
            <a:br>
              <a:rPr lang="sv-SE" sz="4000" dirty="0"/>
            </a:br>
            <a:br>
              <a:rPr lang="sv-SE" sz="4000" dirty="0"/>
            </a:br>
            <a:r>
              <a:rPr lang="sv-SE" sz="4000" dirty="0"/>
              <a:t>+) Väljs årligen, kan inneha 3 år, dispens</a:t>
            </a:r>
          </a:p>
        </p:txBody>
      </p:sp>
    </p:spTree>
    <p:extLst>
      <p:ext uri="{BB962C8B-B14F-4D97-AF65-F5344CB8AC3E}">
        <p14:creationId xmlns:p14="http://schemas.microsoft.com/office/powerpoint/2010/main" val="405667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C412A7-21C4-51F4-BDE9-45AFA16B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0438" cy="6249988"/>
          </a:xfrm>
        </p:spPr>
        <p:txBody>
          <a:bodyPr>
            <a:normAutofit fontScale="90000"/>
          </a:bodyPr>
          <a:lstStyle/>
          <a:p>
            <a:r>
              <a:rPr lang="sv-SE" dirty="0"/>
              <a:t>Forts 	           22-23                      23-24</a:t>
            </a:r>
            <a:br>
              <a:rPr lang="sv-SE" dirty="0"/>
            </a:br>
            <a:br>
              <a:rPr lang="sv-SE" dirty="0"/>
            </a:br>
            <a:r>
              <a:rPr lang="sv-SE" dirty="0"/>
              <a:t>Redaktör	    Lilian</a:t>
            </a:r>
            <a:br>
              <a:rPr lang="sv-SE" dirty="0"/>
            </a:br>
            <a:r>
              <a:rPr lang="sv-SE" dirty="0"/>
              <a:t>It- Web-</a:t>
            </a:r>
            <a:br>
              <a:rPr lang="sv-SE" dirty="0"/>
            </a:br>
            <a:r>
              <a:rPr lang="sv-SE" dirty="0"/>
              <a:t>Matrikel	           Kristina		</a:t>
            </a:r>
            <a:br>
              <a:rPr lang="sv-SE" dirty="0"/>
            </a:br>
            <a:r>
              <a:rPr lang="sv-SE" dirty="0"/>
              <a:t>Arkivarie            Ingrid</a:t>
            </a:r>
            <a:br>
              <a:rPr lang="sv-SE" dirty="0"/>
            </a:br>
            <a:br>
              <a:rPr lang="sv-SE" dirty="0"/>
            </a:br>
            <a:r>
              <a:rPr lang="sv-SE" dirty="0" err="1"/>
              <a:t>Samtl</a:t>
            </a:r>
            <a:r>
              <a:rPr lang="sv-SE" dirty="0"/>
              <a:t> dessa poster utses årligen, kan inneha 3 år</a:t>
            </a:r>
            <a:br>
              <a:rPr lang="sv-SE" dirty="0"/>
            </a:br>
            <a:br>
              <a:rPr lang="sv-SE" dirty="0"/>
            </a:br>
            <a:r>
              <a:rPr lang="sv-SE" dirty="0" err="1"/>
              <a:t>Medl</a:t>
            </a:r>
            <a:r>
              <a:rPr lang="sv-SE" dirty="0"/>
              <a:t> av </a:t>
            </a:r>
            <a:r>
              <a:rPr lang="sv-SE" dirty="0" err="1"/>
              <a:t>distr</a:t>
            </a:r>
            <a:r>
              <a:rPr lang="sv-SE" dirty="0"/>
              <a:t> VU får inte samtidigt inneha </a:t>
            </a:r>
            <a:r>
              <a:rPr lang="sv-SE" dirty="0" err="1"/>
              <a:t>befattn</a:t>
            </a:r>
            <a:r>
              <a:rPr lang="sv-SE" dirty="0"/>
              <a:t> i</a:t>
            </a:r>
            <a:br>
              <a:rPr lang="sv-SE" dirty="0"/>
            </a:br>
            <a:r>
              <a:rPr lang="sv-SE" dirty="0"/>
              <a:t>klubbstyrelse! Dispenser?</a:t>
            </a:r>
          </a:p>
        </p:txBody>
      </p:sp>
    </p:spTree>
    <p:extLst>
      <p:ext uri="{BB962C8B-B14F-4D97-AF65-F5344CB8AC3E}">
        <p14:creationId xmlns:p14="http://schemas.microsoft.com/office/powerpoint/2010/main" val="129886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9B979DEF-D272-A2D8-16A0-80C65B3DB5AB}"/>
              </a:ext>
            </a:extLst>
          </p:cNvPr>
          <p:cNvSpPr txBox="1"/>
          <p:nvPr/>
        </p:nvSpPr>
        <p:spPr>
          <a:xfrm>
            <a:off x="1257301" y="557213"/>
            <a:ext cx="9544049" cy="6668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FÖRSLAG TILL BILDANDE AV VALKOMMITTÉ/VALBEREDNING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Bygger på samma modell som tillämpas av SIWR (3 distrikt utgör valberedning)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klubbar alternerar vartannat år</a:t>
            </a:r>
          </a:p>
          <a:p>
            <a:pPr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2022-2023	Västervik, Norrköping, Vimmerby</a:t>
            </a:r>
          </a:p>
          <a:p>
            <a:pPr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            Linköping, Vadstena, Nybro-Emmaboda</a:t>
            </a:r>
          </a:p>
          <a:p>
            <a:pPr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Osv.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Varje klubb utser </a:t>
            </a: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styrelse- eller klubbmedlem att ingå i kommittén</a:t>
            </a:r>
          </a:p>
          <a:p>
            <a:pPr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(tidigare delegat eller tidigare erfarenhet av distriktsarbete)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Kommittépersonerna bildar en grupp som hjälps åt att ”dammsuga” </a:t>
            </a:r>
            <a:r>
              <a:rPr lang="sv-SE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samtliga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klubbar i distriktet efter ledamöter till distriktets VU.      </a:t>
            </a:r>
            <a:r>
              <a:rPr lang="sv-S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DP är sammankallande</a:t>
            </a:r>
          </a:p>
          <a:p>
            <a:pPr>
              <a:spcAft>
                <a:spcPts val="800"/>
              </a:spcAft>
            </a:pP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Kommittén påbörjar arbetet före årsskiftet, med målet att ha nomineringar klara när kallelse till vårens DM skickas ut (senast 28 februari) </a:t>
            </a:r>
          </a:p>
          <a:p>
            <a:pPr>
              <a:spcAft>
                <a:spcPts val="800"/>
              </a:spcAft>
            </a:pP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Senast 1 december ska kommitténs medlemmar vara utsedda och presenteras DP</a:t>
            </a:r>
          </a:p>
          <a:p>
            <a:pPr>
              <a:spcAft>
                <a:spcPts val="8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397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E773B-E036-BDA6-732F-A6CDBFAAF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Fler alternativ!?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8EDC43-8693-720C-DA90-DF1C5C2F77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/>
              <a:t>Lottdragning?!</a:t>
            </a:r>
            <a:endParaRPr lang="sv-SE" dirty="0"/>
          </a:p>
          <a:p>
            <a:pPr algn="ctr"/>
            <a:endParaRPr lang="sv-SE" dirty="0"/>
          </a:p>
          <a:p>
            <a:pPr marL="0" indent="0" algn="ctr">
              <a:buNone/>
            </a:pPr>
            <a:r>
              <a:rPr lang="sv-SE" dirty="0"/>
              <a:t>Rullande schema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Ett uppdrag/årligen per klubb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2FA885-4BC0-72BD-B058-660F71CB55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 algn="ctr">
              <a:buNone/>
            </a:pPr>
            <a:r>
              <a:rPr lang="sv-SE" dirty="0"/>
              <a:t>En klubb åtar sig samtliga</a:t>
            </a:r>
          </a:p>
          <a:p>
            <a:pPr marL="0" indent="0" algn="ctr">
              <a:buNone/>
            </a:pPr>
            <a:r>
              <a:rPr lang="sv-SE" dirty="0"/>
              <a:t>nomineringar</a:t>
            </a:r>
          </a:p>
          <a:p>
            <a:pPr marL="0" indent="0" algn="ctr">
              <a:buNone/>
            </a:pPr>
            <a:r>
              <a:rPr lang="sv-SE" dirty="0"/>
              <a:t>eller poster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Andra kreativa lösningar….?!</a:t>
            </a:r>
          </a:p>
          <a:p>
            <a:pPr marL="0" indent="0" algn="ctr">
              <a:buNone/>
            </a:pPr>
            <a:endParaRPr lang="sv-SE" dirty="0"/>
          </a:p>
        </p:txBody>
      </p:sp>
      <p:sp>
        <p:nvSpPr>
          <p:cNvPr id="5" name="Pil: nedåt 4">
            <a:extLst>
              <a:ext uri="{FF2B5EF4-FFF2-40B4-BE49-F238E27FC236}">
                <a16:creationId xmlns:a16="http://schemas.microsoft.com/office/drawing/2014/main" id="{1B19633A-2E87-BDB7-1057-EBCB7561E5B3}"/>
              </a:ext>
            </a:extLst>
          </p:cNvPr>
          <p:cNvSpPr/>
          <p:nvPr/>
        </p:nvSpPr>
        <p:spPr>
          <a:xfrm>
            <a:off x="8555831" y="4972049"/>
            <a:ext cx="414338" cy="8926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215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BF20727-DB42-F569-0BEB-39EAD2364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58729"/>
            <a:ext cx="10905066" cy="494054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8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301</Words>
  <Application>Microsoft Office PowerPoint</Application>
  <PresentationFormat>Bredbild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Distriktets styrelse = Distriktskommittén  +  VU och Klubbdelegater </vt:lpstr>
      <vt:lpstr>                         VU/Verkställande Utskottet       22-23    23-24 President 1 år        Inga-Britt   Gitte Vice pres  1 år        Gitte past pres  1 år        Lilian         Inga-Britt Sekr  +)          Britt     vice sekr +)             Lillemor Skattm    +)              Eva     DISO        +)              Lillemor  +) Väljs årligen, kan inneha 3 år, dispens</vt:lpstr>
      <vt:lpstr>Forts             22-23                      23-24  Redaktör     Lilian It- Web- Matrikel            Kristina   Arkivarie            Ingrid  Samtl dessa poster utses årligen, kan inneha 3 år  Medl av distr VU får inte samtidigt inneha befattn i klubbstyrelse! Dispenser?</vt:lpstr>
      <vt:lpstr>PowerPoint-presentation</vt:lpstr>
      <vt:lpstr>Fler alternativ!?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Distriktets styrelse = Distriktskommittén  +  VU och Klubbdelegater </dc:title>
  <dc:creator>Lilian Bergholtz</dc:creator>
  <cp:lastModifiedBy>Lilian Bergholtz</cp:lastModifiedBy>
  <cp:revision>12</cp:revision>
  <dcterms:created xsi:type="dcterms:W3CDTF">2022-10-12T15:16:57Z</dcterms:created>
  <dcterms:modified xsi:type="dcterms:W3CDTF">2023-02-23T14:34:20Z</dcterms:modified>
</cp:coreProperties>
</file>