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60" r:id="rId4"/>
    <p:sldId id="265" r:id="rId5"/>
    <p:sldId id="281" r:id="rId6"/>
    <p:sldId id="262" r:id="rId7"/>
    <p:sldId id="256" r:id="rId8"/>
    <p:sldId id="278" r:id="rId9"/>
    <p:sldId id="272" r:id="rId10"/>
    <p:sldId id="257" r:id="rId11"/>
    <p:sldId id="269" r:id="rId12"/>
    <p:sldId id="267" r:id="rId13"/>
    <p:sldId id="268" r:id="rId14"/>
    <p:sldId id="277" r:id="rId15"/>
    <p:sldId id="273" r:id="rId16"/>
    <p:sldId id="27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434660-195B-4B9E-9C97-04772201B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E76B06-F6C5-454C-B3BB-15B192C93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668407-8C3A-4D02-B527-BA0E581D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0315D3-E60E-4CE7-9ECF-79695A2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5EAD20-98A4-4909-A447-B7F5FC6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58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7B155-436F-470E-8ED9-089B953D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41B0A23-FC9B-464C-9BA9-93ABF659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564951-DD3A-45C8-933E-B6454C83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0D6ACD-36C7-453F-A569-4DBFFB0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66A6CA-F369-4306-BCE5-60364C57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41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09D5BF-C194-48E5-9851-61085BAEB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46590E-7383-401C-A339-04587C9F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0AEAA1-AD3C-42B7-A4B6-EDB9F490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58AE08-0F1D-40E6-AC7B-3AF6F8A4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4D3705-ECF6-4A0D-A589-D9C8234C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24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0A2EC-9941-4A28-9932-1E57A9D8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F56B77-EDF9-4AE3-A7D2-E24952B0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73BE58-96A0-49C8-934A-44F7A580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A51B9-AFC0-4F20-8000-4D1C2683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40520E-332A-4A95-9992-493219F3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42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26F6C0-4DC4-4057-A1F3-D5A238D9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5D4F39-72E1-4E8D-AF72-13C1F833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2BCC8B-6641-425C-9BB9-4565004B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90BD82-93FB-4A19-8D74-FCE9B56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6F9987-7F73-4301-A03F-6CE1A0B6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4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3F120-914C-4712-971B-6A7768E7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A74573-C71A-4660-B75B-828A33E72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69B29B-F2F4-4F7C-8498-34130D0A7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5EA70-FB46-4E45-A984-0955847D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71A478-82E4-4AF5-A14E-2505B769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8A816E-5576-4DCA-85B9-89760890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1DD8AF-F787-4843-90F7-C8063D20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82A7AB-1238-4F05-B1AF-2C56091E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67F73D4-CA37-4182-A779-722093470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EF4FF5-02F5-40F1-A327-997412FF3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E2CB2E7-619D-463E-B548-22636D316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90915BD-D63E-434A-B360-3FBBBBA1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6E1BF0A-CF2C-4135-8B59-E56F3D60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2FE738C-FEDF-438E-A0E6-807442A4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30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590A5-3C2C-4E0A-9EB4-BD106073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BF1BC0-5EA5-4039-A1B7-F1DF168F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587A0C-0F83-40B2-9128-8A08BFC8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F01722-9B6C-4DAD-8380-6EEAF0C3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73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56FBB41-2AC3-49C1-8CFE-EF152677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A506836-8FEF-40C6-9CA5-917BA280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12CBC1-0856-4C42-BBC8-85C42D04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09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7C119B-4B22-46E9-9C37-1E0C5588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C8C8CD-2489-4839-870D-A7FF6D4B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37E8E8-1045-4F98-AF20-BC4F0FAA2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F386E3-9BD1-4C44-A24E-9EC7FB4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7580DF-4666-4E7D-849C-FC268968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FC5207-161F-443F-9372-72D0563B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74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FE31A0-6730-4E6B-9551-5476D73E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9E96096-BB4F-4700-BAA3-57456A700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8C5F61-2DAC-48E2-977E-41DECC2F7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2C972B-2ACD-424D-8AD3-93F4281C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995E78-ADF5-4B3B-97D9-A04380B6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553E42-520A-497E-B541-40327557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39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53B1A27-0A4C-43E8-AAF8-5FF1E3FE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A8A8F2-90DB-45D7-8DB8-5A1CFE58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1AD47D-A70C-45D2-804A-74DAEC836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2B01-067C-49F7-9803-D99F57A8B3B9}" type="datetimeFigureOut">
              <a:rPr lang="sv-SE" smtClean="0"/>
              <a:t>2019-03-24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169915-A9A6-4104-B79B-6E7B2522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9D302D-C98D-48D1-9571-140AEE3AA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2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         EM i Stavanger 2018</a:t>
            </a:r>
            <a:br>
              <a:rPr lang="sv-SE" dirty="0"/>
            </a:br>
            <a:r>
              <a:rPr lang="sv-SE" dirty="0"/>
              <a:t>		             Flor &amp; Fjaer</a:t>
            </a:r>
          </a:p>
        </p:txBody>
      </p:sp>
      <p:pic>
        <p:nvPicPr>
          <p:cNvPr id="4" name="Platshållare för innehåll 3" descr="IMG_11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3" b="34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084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44282AD-6035-4200-B9A7-8512BE57C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716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DD14ECB-0193-448C-8176-5A576FD84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17"/>
            <a:ext cx="12192000" cy="775771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BFAA0F6-E96E-4E05-8EE3-FA812B725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5" y="366651"/>
            <a:ext cx="1336478" cy="130974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7ABBE19-8453-4ED9-8575-E8B7C6CA6829}"/>
              </a:ext>
            </a:extLst>
          </p:cNvPr>
          <p:cNvSpPr txBox="1"/>
          <p:nvPr/>
        </p:nvSpPr>
        <p:spPr>
          <a:xfrm>
            <a:off x="592667" y="1845734"/>
            <a:ext cx="11328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Mindre administration – går det?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Våga tänka nytt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Dela på uppdragen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Acceptera tokiga idéer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Intercity möten alt öppna möten med en bra föreläsare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Använd nya sociala medier ex WhatsApp, Messinger m fl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Anpassa de nationella stadgarna till våra behov och vår tid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Ständigt fråga: hur beskriver vi det positiva?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Ha en vision och en strategi för att nå dit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9" y="471553"/>
            <a:ext cx="1271243" cy="130237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727200" y="1"/>
            <a:ext cx="82126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                       Vi kan förändra!</a:t>
            </a:r>
          </a:p>
          <a:p>
            <a:r>
              <a:rPr lang="sv-SE" sz="3600" dirty="0">
                <a:solidFill>
                  <a:schemeClr val="bg1"/>
                </a:solidFill>
              </a:rPr>
              <a:t>    Genom att synas och höras blir vi starka</a:t>
            </a:r>
          </a:p>
          <a:p>
            <a:r>
              <a:rPr lang="sv-SE" sz="3600" dirty="0"/>
              <a:t>    </a:t>
            </a:r>
            <a:r>
              <a:rPr lang="sv-SE" sz="3600" dirty="0">
                <a:solidFill>
                  <a:schemeClr val="bg1"/>
                </a:solidFill>
              </a:rPr>
              <a:t>      Genom gemenskap får vi styrka</a:t>
            </a:r>
          </a:p>
        </p:txBody>
      </p:sp>
    </p:spTree>
    <p:extLst>
      <p:ext uri="{BB962C8B-B14F-4D97-AF65-F5344CB8AC3E}">
        <p14:creationId xmlns:p14="http://schemas.microsoft.com/office/powerpoint/2010/main" val="22491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867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6"/>
            <a:ext cx="10959008" cy="3888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Ta fram tydliga gemensamma strategier för att öka medlemsantalet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Klubbar tar hjälp av varandra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Förenkla styrelsearbetet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Svårigheter med ex rekrytering av styrelser måste diskuteras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tidigare på Distriktsnivå</a:t>
            </a:r>
          </a:p>
          <a:p>
            <a:pPr>
              <a:buFont typeface="Wingdings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Tala om Inner Wheel - överallt och jämt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140"/>
            <a:ext cx="1307457" cy="114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                                    </a:t>
            </a:r>
            <a:r>
              <a:rPr lang="sv-SE" sz="12800" dirty="0"/>
              <a:t>Hur går vi vidare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3" y="471554"/>
            <a:ext cx="1168400" cy="1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9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6"/>
            <a:ext cx="10959008" cy="38884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Kvinnor värnar om ”kvinnor och barn” så ta fasta på det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Beskriv vår värdegrund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Beskriv våra projekt, nationella och internationella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Informera om vår status som Non Governmental Organisation (NGO) i FN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Kontakta andra kvinnoorganisationer t.ex. Ladies’ Circle 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(medlemskap upphör där vid 45 år), Zonta, Rotaract</a:t>
            </a:r>
          </a:p>
          <a:p>
            <a:pPr>
              <a:buFont typeface="Wingdings" charset="2"/>
              <a:buChar char="²"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1" y="423333"/>
            <a:ext cx="1232196" cy="1083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</a:t>
            </a:r>
            <a:r>
              <a:rPr lang="sv-SE" sz="12800" noProof="0" dirty="0">
                <a:solidFill>
                  <a:srgbClr val="3366FF"/>
                </a:solidFill>
              </a:rPr>
              <a:t>Är IW annorlunda än andra kvinnliga nätverk?</a:t>
            </a:r>
            <a:r>
              <a:rPr lang="sv-SE" sz="12800" dirty="0">
                <a:solidFill>
                  <a:srgbClr val="3366FF"/>
                </a:solidFill>
              </a:rPr>
              <a:t> 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66" y="471553"/>
            <a:ext cx="1151467" cy="11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6"/>
            <a:ext cx="10959008" cy="38884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Skriv korta artiklar till lokaltidningar om våra aktiviteter, skriv under med vår   web adress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Sätt upp mål för rekrytering - ha en strategi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Var med i olika offentliga debatter som rör viktiga frågor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Utse faddrar till de nya medlemmarna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Bjuda på välkomstmiddag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Lägga ut IW-nytt och broschyrer – bibliotek, ”frissan”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Loppmarknader, julmarknader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Plug in annonser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140"/>
            <a:ext cx="1191939" cy="1048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>
                <a:solidFill>
                  <a:srgbClr val="3366FF"/>
                </a:solidFill>
              </a:rPr>
              <a:t>Idéer för att rekrytera nya medlemmar :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3" y="471554"/>
            <a:ext cx="965200" cy="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0" b="1500"/>
          <a:stretch/>
        </p:blipFill>
        <p:spPr>
          <a:xfrm>
            <a:off x="694266" y="207860"/>
            <a:ext cx="9734552" cy="6650140"/>
          </a:xfrm>
        </p:spPr>
      </p:pic>
    </p:spTree>
    <p:extLst>
      <p:ext uri="{BB962C8B-B14F-4D97-AF65-F5344CB8AC3E}">
        <p14:creationId xmlns:p14="http://schemas.microsoft.com/office/powerpoint/2010/main" val="113520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4256D04-38A1-40C6-85D6-77EF9FE44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27" y="-762555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2" y="-85156"/>
            <a:ext cx="1510315" cy="14801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15" y="-212941"/>
            <a:ext cx="1694187" cy="173567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ABB5D17-3BEB-4AE4-A021-6D351DC3B882}"/>
              </a:ext>
            </a:extLst>
          </p:cNvPr>
          <p:cNvSpPr txBox="1"/>
          <p:nvPr/>
        </p:nvSpPr>
        <p:spPr>
          <a:xfrm>
            <a:off x="770021" y="2069432"/>
            <a:ext cx="784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Henry Ford sade en gång: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9EB023A-C775-46F0-87CD-1AD60559D74F}"/>
              </a:ext>
            </a:extLst>
          </p:cNvPr>
          <p:cNvSpPr txBox="1"/>
          <p:nvPr/>
        </p:nvSpPr>
        <p:spPr>
          <a:xfrm>
            <a:off x="673768" y="3031957"/>
            <a:ext cx="8046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” Att komma tillsammans är en början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hålla ihop är ett steg framåt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arbeta tillsammans är en framgång”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4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25" y="0"/>
            <a:ext cx="12192000" cy="6858000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31371" y="2015067"/>
            <a:ext cx="6409696" cy="4262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Var rädda om era vänner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Var hjälpsamma mot varandra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Var frikostiga med Inner Wheel Rosor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Lycka till med ert fortsatta Inner Wheel arbete!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Pia</a:t>
            </a:r>
          </a:p>
        </p:txBody>
      </p:sp>
      <p:pic>
        <p:nvPicPr>
          <p:cNvPr id="6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260648"/>
            <a:ext cx="1335505" cy="1121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5" y="1795346"/>
            <a:ext cx="3559322" cy="267505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630644" y="1556865"/>
            <a:ext cx="4896544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67" y="268354"/>
            <a:ext cx="1168400" cy="1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8" y="321244"/>
            <a:ext cx="1510315" cy="14801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82" y="413593"/>
            <a:ext cx="1694187" cy="173567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9EB023A-C775-46F0-87CD-1AD60559D74F}"/>
              </a:ext>
            </a:extLst>
          </p:cNvPr>
          <p:cNvSpPr txBox="1"/>
          <p:nvPr/>
        </p:nvSpPr>
        <p:spPr>
          <a:xfrm>
            <a:off x="673768" y="3031957"/>
            <a:ext cx="8046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” Att komma tillsammans är en början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hålla ihop är ett steg framåt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arbeta tillsammans är en framgång”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2" name="Bildobjekt 1" descr="IMG_11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4256D04-38A1-40C6-85D6-77EF9FE44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92" y="-1027172"/>
            <a:ext cx="12192000" cy="78851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9" y="-542356"/>
            <a:ext cx="1438741" cy="140996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3" y="-365341"/>
            <a:ext cx="1415568" cy="145023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9EB023A-C775-46F0-87CD-1AD60559D74F}"/>
              </a:ext>
            </a:extLst>
          </p:cNvPr>
          <p:cNvSpPr txBox="1"/>
          <p:nvPr/>
        </p:nvSpPr>
        <p:spPr>
          <a:xfrm>
            <a:off x="673768" y="3031957"/>
            <a:ext cx="804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>
              <a:solidFill>
                <a:schemeClr val="bg1"/>
              </a:solidFill>
            </a:endParaRPr>
          </a:p>
          <a:p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4" name="Bildobjekt 3" descr="Chris with chain of office compressed for we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52" y="1808346"/>
            <a:ext cx="3281170" cy="423817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08668" y="1199599"/>
            <a:ext cx="46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         Chris </a:t>
            </a:r>
            <a:r>
              <a:rPr lang="sv-SE" sz="3600" dirty="0">
                <a:solidFill>
                  <a:schemeClr val="bg1"/>
                </a:solidFill>
              </a:rPr>
              <a:t>Kerby</a:t>
            </a:r>
          </a:p>
          <a:p>
            <a:r>
              <a:rPr lang="sv-SE" sz="3600" dirty="0">
                <a:solidFill>
                  <a:schemeClr val="bg1"/>
                </a:solidFill>
              </a:rPr>
              <a:t>   Empower and Evolve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55601" y="2658533"/>
            <a:ext cx="82139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sv-SE" sz="3200" dirty="0">
                <a:solidFill>
                  <a:srgbClr val="FFFFFF"/>
                </a:solidFill>
              </a:rPr>
              <a:t>IW är en organisation baserad på sina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medlemmar</a:t>
            </a:r>
          </a:p>
          <a:p>
            <a:pPr marL="457200" indent="-457200">
              <a:buFont typeface="Wingdings" charset="2"/>
              <a:buChar char="Ø"/>
            </a:pPr>
            <a:r>
              <a:rPr lang="sv-SE" sz="3200" dirty="0">
                <a:solidFill>
                  <a:srgbClr val="FFFFFF"/>
                </a:solidFill>
              </a:rPr>
              <a:t> Inner Wheel - ett socialt nätverk där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engagerade kvinnor delar sin </a:t>
            </a:r>
            <a:r>
              <a:rPr lang="sv-SE" sz="3200" i="1" dirty="0">
                <a:solidFill>
                  <a:srgbClr val="FFFFFF"/>
                </a:solidFill>
              </a:rPr>
              <a:t>vänskap,</a:t>
            </a:r>
            <a:r>
              <a:rPr lang="sv-SE" sz="3200" dirty="0">
                <a:solidFill>
                  <a:srgbClr val="FFFFFF"/>
                </a:solidFill>
              </a:rPr>
              <a:t>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har passion/intresse för </a:t>
            </a:r>
            <a:r>
              <a:rPr lang="sv-SE" sz="3200" i="1" dirty="0">
                <a:solidFill>
                  <a:srgbClr val="FFFFFF"/>
                </a:solidFill>
              </a:rPr>
              <a:t>hjälpsamhet</a:t>
            </a:r>
            <a:r>
              <a:rPr lang="sv-SE" sz="3200" dirty="0">
                <a:solidFill>
                  <a:srgbClr val="FFFFFF"/>
                </a:solidFill>
              </a:rPr>
              <a:t> och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vidtar åtgärder för att skapa varaktig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</a:t>
            </a:r>
            <a:r>
              <a:rPr lang="sv-SE" sz="3200" i="1" dirty="0">
                <a:solidFill>
                  <a:srgbClr val="FFFFFF"/>
                </a:solidFill>
              </a:rPr>
              <a:t>förändring i världen</a:t>
            </a:r>
          </a:p>
          <a:p>
            <a:pPr marL="571500" indent="-571500">
              <a:buFont typeface="Wingdings" charset="2"/>
              <a:buChar char="Ø"/>
            </a:pPr>
            <a:endParaRPr lang="sv-SE" sz="3200" dirty="0">
              <a:solidFill>
                <a:srgbClr val="FFFFFF"/>
              </a:solidFill>
            </a:endParaRPr>
          </a:p>
          <a:p>
            <a:pPr marL="571500" indent="-571500">
              <a:buFont typeface="Wingdings" charset="2"/>
              <a:buChar char="Ø"/>
            </a:pPr>
            <a:endParaRPr lang="sv-SE" sz="3200" dirty="0">
              <a:solidFill>
                <a:srgbClr val="FFFFFF"/>
              </a:solidFill>
            </a:endParaRPr>
          </a:p>
          <a:p>
            <a:pPr marL="571500" indent="-571500">
              <a:buFont typeface="Wingdings" charset="2"/>
              <a:buChar char="Ø"/>
            </a:pPr>
            <a:endParaRPr lang="sv-SE" sz="3600" dirty="0">
              <a:solidFill>
                <a:srgbClr val="FFFFFF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044267" y="4080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5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4256D04-38A1-40C6-85D6-77EF9FE44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27" y="-899716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5" y="-559289"/>
            <a:ext cx="1400091" cy="137208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-716444"/>
            <a:ext cx="1398635" cy="143288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ABB5D17-3BEB-4AE4-A021-6D351DC3B882}"/>
              </a:ext>
            </a:extLst>
          </p:cNvPr>
          <p:cNvSpPr txBox="1"/>
          <p:nvPr/>
        </p:nvSpPr>
        <p:spPr>
          <a:xfrm>
            <a:off x="1151467" y="829732"/>
            <a:ext cx="977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</a:t>
            </a:r>
            <a:r>
              <a:rPr lang="sv-SE" sz="3600" dirty="0">
                <a:solidFill>
                  <a:schemeClr val="bg1"/>
                </a:solidFill>
              </a:rPr>
              <a:t>Empower and Evolve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                   Ge möjlighet och förändra/utveckla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9EB023A-C775-46F0-87CD-1AD60559D74F}"/>
              </a:ext>
            </a:extLst>
          </p:cNvPr>
          <p:cNvSpPr txBox="1"/>
          <p:nvPr/>
        </p:nvSpPr>
        <p:spPr>
          <a:xfrm>
            <a:off x="673767" y="2048933"/>
            <a:ext cx="9723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Lära genom vår historia, använda kunskapen för att föra IW framåt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Delta aktivt i våra klubbars verksamhet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Komma ihåg glädjen och känslan av  att bli medlem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Lära oss om IW inte bara om den egna klubben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W </a:t>
            </a:r>
            <a:r>
              <a:rPr lang="sv-SE" sz="2800" dirty="0">
                <a:solidFill>
                  <a:schemeClr val="bg1"/>
                </a:solidFill>
              </a:rPr>
              <a:t>är  idag  fortfarande ”världens bäst bevarade hemlighet”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Fokusera på samverkan för det bästa i samhället över hela världen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Det finns inget JAG i ordet LAG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343" y="-572877"/>
            <a:ext cx="14010198" cy="841248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5"/>
            <a:ext cx="10959008" cy="45896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Under hösten en ökning av ansökningar i världen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totalt 58 ny klubbar, där Indien står för merparten, 30 st.</a:t>
            </a:r>
          </a:p>
          <a:p>
            <a:pPr>
              <a:buFont typeface="Wingdings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I Europa har Frankrike, Belgien, Tyskland, Grekland, Italien och Nepal bildat nya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 klubbar ca 10 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Tyvärr även nedläggningar totalt 28 st  - de flesta i GB 22 st.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Jämförelse med andra föreningar;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Rotary har 26 000 medlemmar i 500 klubbar </a:t>
            </a:r>
            <a:r>
              <a:rPr lang="mr-IN" dirty="0">
                <a:solidFill>
                  <a:srgbClr val="0070C0"/>
                </a:solidFill>
                <a:latin typeface="+mj-lt"/>
              </a:rPr>
              <a:t>–</a:t>
            </a:r>
            <a:r>
              <a:rPr lang="sv-SE" dirty="0">
                <a:solidFill>
                  <a:srgbClr val="0070C0"/>
                </a:solidFill>
                <a:latin typeface="+mj-lt"/>
              </a:rPr>
              <a:t> har problem!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Kvinnorna?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Zonta Sverige + Lettland har 2000 medlemmar, Rebeckor?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140"/>
            <a:ext cx="1307457" cy="114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        </a:t>
            </a:r>
            <a:r>
              <a:rPr lang="sv-SE" sz="12800" dirty="0"/>
              <a:t>Hur ser det ut i IW världen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3" y="471554"/>
            <a:ext cx="1168400" cy="1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CEB66A2-A88E-40BC-BD25-3452F5D69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-449858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03FCC53-FFF7-454E-AB86-C26D5A145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0" y="-389467"/>
            <a:ext cx="1372843" cy="134538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4" y="-372533"/>
            <a:ext cx="1355910" cy="138911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3478BD1-6CE1-4A1B-BB57-A1973F2B2868}"/>
              </a:ext>
            </a:extLst>
          </p:cNvPr>
          <p:cNvSpPr txBox="1"/>
          <p:nvPr/>
        </p:nvSpPr>
        <p:spPr>
          <a:xfrm>
            <a:off x="452486" y="778934"/>
            <a:ext cx="10791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            IW:s förändring  i Sverige             </a:t>
            </a:r>
          </a:p>
          <a:p>
            <a:r>
              <a:rPr lang="sv-SE" sz="3200" dirty="0">
                <a:solidFill>
                  <a:schemeClr val="bg1"/>
                </a:solidFill>
              </a:rPr>
              <a:t>              </a:t>
            </a:r>
          </a:p>
        </p:txBody>
      </p:sp>
      <p:sp>
        <p:nvSpPr>
          <p:cNvPr id="7" name="Rektangel 6"/>
          <p:cNvSpPr/>
          <p:nvPr/>
        </p:nvSpPr>
        <p:spPr>
          <a:xfrm>
            <a:off x="541867" y="1439334"/>
            <a:ext cx="109389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1960 - 2017 lades 67 klubbar ner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2013  ”Vision 2017” </a:t>
            </a:r>
            <a:r>
              <a:rPr lang="mr-IN" sz="3200" dirty="0">
                <a:solidFill>
                  <a:srgbClr val="FFFFFF"/>
                </a:solidFill>
              </a:rPr>
              <a:t>–</a:t>
            </a:r>
            <a:r>
              <a:rPr lang="sv-SE" sz="3200" dirty="0">
                <a:solidFill>
                  <a:srgbClr val="FFFFFF"/>
                </a:solidFill>
              </a:rPr>
              <a:t>motverka nedläggning få fler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medlemmar – gav effekt!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Revitalisation blev vitalisation blev</a:t>
            </a:r>
            <a:r>
              <a:rPr lang="mr-IN" sz="3200" dirty="0">
                <a:solidFill>
                  <a:srgbClr val="FFFFFF"/>
                </a:solidFill>
              </a:rPr>
              <a:t>……</a:t>
            </a:r>
            <a:r>
              <a:rPr lang="sv-SE" sz="3200" dirty="0">
                <a:solidFill>
                  <a:srgbClr val="FFFFFF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I dag har vi 3921 medlemmar, våren 2018 - 4023??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Tendenser att det är svårt att få funktionärer </a:t>
            </a:r>
          </a:p>
          <a:p>
            <a:endParaRPr lang="sv-SE" sz="32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v-SE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2AA6D34-BBF5-42C0-AA6B-732A66E0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716"/>
            <a:ext cx="12192000" cy="775771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7D85EF2-D11D-4832-AA69-CC5C342EA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" y="-339506"/>
            <a:ext cx="1452284" cy="14232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31AB33D-55A1-48C0-B1A2-C31BE1011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22" y="-389160"/>
            <a:ext cx="1458777" cy="149450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64A439D-6819-48EF-8505-BBECBFEE88D9}"/>
              </a:ext>
            </a:extLst>
          </p:cNvPr>
          <p:cNvSpPr txBox="1"/>
          <p:nvPr/>
        </p:nvSpPr>
        <p:spPr>
          <a:xfrm>
            <a:off x="2800952" y="567891"/>
            <a:ext cx="66318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Frågor att ställa: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452B2B-90F2-47FB-984C-7EDBD612B416}"/>
              </a:ext>
            </a:extLst>
          </p:cNvPr>
          <p:cNvSpPr txBox="1"/>
          <p:nvPr/>
        </p:nvSpPr>
        <p:spPr>
          <a:xfrm>
            <a:off x="1168399" y="1303865"/>
            <a:ext cx="9838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Varför skulle någon vilja bli medlem i IW/vår klubb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Hur talar vi om IW och i vilket sammanhang?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Var ”hittar” vi nya medlemmar?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Har ni tagit in några ”nya svenskar”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Behöver vi tydligare mål/visioner?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Nya klubbar?</a:t>
            </a:r>
          </a:p>
        </p:txBody>
      </p:sp>
    </p:spTree>
    <p:extLst>
      <p:ext uri="{BB962C8B-B14F-4D97-AF65-F5344CB8AC3E}">
        <p14:creationId xmlns:p14="http://schemas.microsoft.com/office/powerpoint/2010/main" val="259632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3" y="880533"/>
            <a:ext cx="6739467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8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48" y="0"/>
            <a:ext cx="12296013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63599" y="1896533"/>
            <a:ext cx="10752273" cy="484146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Viktigt med transparens mellan rådet - distrikt -  klubbar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Hur får medlemmar reda på vad som talats om ex på 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    Informationsmötet eller Rådsmötena?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Kan DP har ett eget informationsmöte för klubbarna?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DP eller pDP tar ansvar för återkommande samtal med klubbarna om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    deras situation?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Gör alla medlemmar involverade och aktiva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66183"/>
            <a:ext cx="1388533" cy="115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2065868" y="888774"/>
            <a:ext cx="1004695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                                                   </a:t>
            </a:r>
            <a:r>
              <a:rPr lang="sv-SE" sz="12800" noProof="0" dirty="0">
                <a:solidFill>
                  <a:schemeClr val="bg1"/>
                </a:solidFill>
                <a:latin typeface="+mn-lt"/>
              </a:rPr>
              <a:t>Tankar om framtiden</a:t>
            </a:r>
            <a:br>
              <a:rPr kumimoji="0" lang="sv-SE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</a:rPr>
            </a:br>
            <a:endParaRPr kumimoji="0" lang="sv-SE" sz="1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2" y="149820"/>
            <a:ext cx="1271243" cy="13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701</Words>
  <Application>Microsoft Macintosh PowerPoint</Application>
  <PresentationFormat>Bredbild</PresentationFormat>
  <Paragraphs>113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          EM i Stavanger 2018                Flor &amp; Fjaer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Ingelög Wyndhamn</dc:creator>
  <cp:lastModifiedBy>Pia Elmgren</cp:lastModifiedBy>
  <cp:revision>102</cp:revision>
  <cp:lastPrinted>2018-09-26T12:02:20Z</cp:lastPrinted>
  <dcterms:created xsi:type="dcterms:W3CDTF">2018-08-31T11:44:38Z</dcterms:created>
  <dcterms:modified xsi:type="dcterms:W3CDTF">2019-03-24T08:23:03Z</dcterms:modified>
</cp:coreProperties>
</file>