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9" r:id="rId5"/>
    <p:sldId id="280" r:id="rId6"/>
    <p:sldId id="281" r:id="rId7"/>
    <p:sldId id="274"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4D9B"/>
    <a:srgbClr val="004C98"/>
    <a:srgbClr val="024B99"/>
    <a:srgbClr val="004C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showGuides="1">
      <p:cViewPr varScale="1">
        <p:scale>
          <a:sx n="91" d="100"/>
          <a:sy n="91" d="100"/>
        </p:scale>
        <p:origin x="-760"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Picture 2" descr="C:\Beate - Daten\InnerWheel\Logo_IW\IWlogo.jpg">
            <a:extLst>
              <a:ext uri="{FF2B5EF4-FFF2-40B4-BE49-F238E27FC236}">
                <a16:creationId xmlns:a16="http://schemas.microsoft.com/office/drawing/2014/main" xmlns="" id="{7670DA59-DDCA-498F-9F95-F736E8B2464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4" y="188641"/>
            <a:ext cx="1866566" cy="1866566"/>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xmlns="" id="{8AA1CA88-7BB3-4B5F-AAE8-6BDA1448FE8B}"/>
              </a:ext>
            </a:extLst>
          </p:cNvPr>
          <p:cNvSpPr/>
          <p:nvPr userDrawn="1"/>
        </p:nvSpPr>
        <p:spPr>
          <a:xfrm>
            <a:off x="0" y="3429000"/>
            <a:ext cx="12192000" cy="3429000"/>
          </a:xfrm>
          <a:prstGeom prst="rect">
            <a:avLst/>
          </a:prstGeom>
          <a:solidFill>
            <a:srgbClr val="004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a:extLst>
              <a:ext uri="{FF2B5EF4-FFF2-40B4-BE49-F238E27FC236}">
                <a16:creationId xmlns:a16="http://schemas.microsoft.com/office/drawing/2014/main" xmlns="" id="{B812D913-3A42-452F-B86A-B259048C2092}"/>
              </a:ext>
            </a:extLst>
          </p:cNvPr>
          <p:cNvSpPr>
            <a:spLocks noGrp="1"/>
          </p:cNvSpPr>
          <p:nvPr>
            <p:ph type="ctrTitle"/>
          </p:nvPr>
        </p:nvSpPr>
        <p:spPr>
          <a:xfrm>
            <a:off x="2118090" y="4267688"/>
            <a:ext cx="7772400" cy="1470025"/>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409355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xmlns="" id="{5BFFE0BE-4C58-4354-9A37-AF6D7CFB6CF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3428" b="22668"/>
          <a:stretch/>
        </p:blipFill>
        <p:spPr bwMode="auto">
          <a:xfrm>
            <a:off x="9780240" y="4399782"/>
            <a:ext cx="2411760" cy="245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haltsplatzhalter 2">
            <a:extLst>
              <a:ext uri="{FF2B5EF4-FFF2-40B4-BE49-F238E27FC236}">
                <a16:creationId xmlns:a16="http://schemas.microsoft.com/office/drawing/2014/main" xmlns="" id="{BE765A62-089F-4254-B5FF-DA22959A11B2}"/>
              </a:ext>
            </a:extLst>
          </p:cNvPr>
          <p:cNvSpPr>
            <a:spLocks noGrp="1"/>
          </p:cNvSpPr>
          <p:nvPr>
            <p:ph idx="1"/>
          </p:nvPr>
        </p:nvSpPr>
        <p:spPr>
          <a:xfrm>
            <a:off x="838200" y="1825625"/>
            <a:ext cx="10515600" cy="435133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Picture 2" descr="C:\Beate - Daten\InnerWheel\Logo_IW\IWlogo.jpg">
            <a:extLst>
              <a:ext uri="{FF2B5EF4-FFF2-40B4-BE49-F238E27FC236}">
                <a16:creationId xmlns:a16="http://schemas.microsoft.com/office/drawing/2014/main" xmlns="" id="{9852D454-0403-490D-A9C0-F250DF99434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835" y="147548"/>
            <a:ext cx="749365" cy="749365"/>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xmlns="" id="{FAF6BFF9-518C-4068-8852-E6532B85A9D7}"/>
              </a:ext>
            </a:extLst>
          </p:cNvPr>
          <p:cNvSpPr>
            <a:spLocks noGrp="1"/>
          </p:cNvSpPr>
          <p:nvPr>
            <p:ph type="ctrTitle"/>
          </p:nvPr>
        </p:nvSpPr>
        <p:spPr>
          <a:xfrm>
            <a:off x="838199" y="219075"/>
            <a:ext cx="10515599" cy="606313"/>
          </a:xfrm>
        </p:spPr>
        <p:txBody>
          <a:bodyPr>
            <a:normAutofit/>
          </a:bodyPr>
          <a:lstStyle>
            <a:lvl1pPr>
              <a:defRPr sz="2800" b="1">
                <a:solidFill>
                  <a:srgbClr val="174F9B"/>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6" name="Foliennummernplatzhalter 5">
            <a:extLst>
              <a:ext uri="{FF2B5EF4-FFF2-40B4-BE49-F238E27FC236}">
                <a16:creationId xmlns:a16="http://schemas.microsoft.com/office/drawing/2014/main" xmlns="" id="{4248429C-D46F-4E57-B74A-4846E13BE9F8}"/>
              </a:ext>
            </a:extLst>
          </p:cNvPr>
          <p:cNvSpPr>
            <a:spLocks noGrp="1"/>
          </p:cNvSpPr>
          <p:nvPr>
            <p:ph type="sldNum" sz="quarter" idx="12"/>
          </p:nvPr>
        </p:nvSpPr>
        <p:spPr/>
        <p:txBody>
          <a:bodyPr/>
          <a:lstStyle>
            <a:lvl1pPr>
              <a:defRPr>
                <a:solidFill>
                  <a:srgbClr val="004C98"/>
                </a:solidFill>
              </a:defRPr>
            </a:lvl1pPr>
          </a:lstStyle>
          <a:p>
            <a:fld id="{1C487D4B-1D8E-43A8-984F-03D1D0B8DE69}" type="slidenum">
              <a:rPr lang="de-DE" smtClean="0"/>
              <a:pPr/>
              <a:t>‹Nr.›</a:t>
            </a:fld>
            <a:endParaRPr lang="de-DE"/>
          </a:p>
        </p:txBody>
      </p:sp>
    </p:spTree>
    <p:extLst>
      <p:ext uri="{BB962C8B-B14F-4D97-AF65-F5344CB8AC3E}">
        <p14:creationId xmlns:p14="http://schemas.microsoft.com/office/powerpoint/2010/main" val="226714115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64330ED9-065A-4158-AF58-B4186CC90D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48793731-D2F0-4C69-8767-8B2DB078C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44417A06-6CAE-4D2D-8012-6765D138B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96901-DB2F-40C8-8067-2AA7A7B2BB51}" type="datetimeFigureOut">
              <a:rPr lang="de-DE" smtClean="0"/>
              <a:t>24.09.19</a:t>
            </a:fld>
            <a:endParaRPr lang="de-DE"/>
          </a:p>
        </p:txBody>
      </p:sp>
      <p:sp>
        <p:nvSpPr>
          <p:cNvPr id="5" name="Fußzeilenplatzhalter 4">
            <a:extLst>
              <a:ext uri="{FF2B5EF4-FFF2-40B4-BE49-F238E27FC236}">
                <a16:creationId xmlns:a16="http://schemas.microsoft.com/office/drawing/2014/main" xmlns="" id="{C6906C08-C5CF-4968-B047-034D0D1A2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19390093-BF19-41C1-AE75-2627D856A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87D4B-1D8E-43A8-984F-03D1D0B8DE69}" type="slidenum">
              <a:rPr lang="de-DE" smtClean="0"/>
              <a:t>‹Nr.›</a:t>
            </a:fld>
            <a:endParaRPr lang="de-DE"/>
          </a:p>
        </p:txBody>
      </p:sp>
    </p:spTree>
    <p:extLst>
      <p:ext uri="{BB962C8B-B14F-4D97-AF65-F5344CB8AC3E}">
        <p14:creationId xmlns:p14="http://schemas.microsoft.com/office/powerpoint/2010/main" val="41224293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1841F884-D493-4D47-A0A0-35CB7AFA9CE1}"/>
              </a:ext>
            </a:extLst>
          </p:cNvPr>
          <p:cNvSpPr txBox="1"/>
          <p:nvPr/>
        </p:nvSpPr>
        <p:spPr>
          <a:xfrm>
            <a:off x="2412460" y="4272596"/>
            <a:ext cx="8004114" cy="2492990"/>
          </a:xfrm>
          <a:prstGeom prst="rect">
            <a:avLst/>
          </a:prstGeom>
          <a:noFill/>
        </p:spPr>
        <p:txBody>
          <a:bodyPr wrap="none" rtlCol="0">
            <a:spAutoFit/>
          </a:bodyPr>
          <a:lstStyle/>
          <a:p>
            <a:pPr algn="ctr"/>
            <a:r>
              <a:rPr lang="de-DE" sz="3600" b="1" dirty="0">
                <a:solidFill>
                  <a:schemeClr val="bg1"/>
                </a:solidFill>
                <a:latin typeface="Century Gothic" panose="020B0502020202020204" pitchFamily="34" charset="0"/>
                <a:cs typeface="Arial" panose="020B0604020202020204" pitchFamily="34" charset="0"/>
              </a:rPr>
              <a:t>The </a:t>
            </a:r>
            <a:r>
              <a:rPr lang="de-DE" sz="3600" b="1" dirty="0" err="1">
                <a:solidFill>
                  <a:schemeClr val="bg1"/>
                </a:solidFill>
                <a:latin typeface="Century Gothic" panose="020B0502020202020204" pitchFamily="34" charset="0"/>
                <a:cs typeface="Arial" panose="020B0604020202020204" pitchFamily="34" charset="0"/>
              </a:rPr>
              <a:t>Role</a:t>
            </a:r>
            <a:r>
              <a:rPr lang="de-DE" sz="3600" b="1" dirty="0">
                <a:solidFill>
                  <a:schemeClr val="bg1"/>
                </a:solidFill>
                <a:latin typeface="Century Gothic" panose="020B0502020202020204" pitchFamily="34" charset="0"/>
                <a:cs typeface="Arial" panose="020B0604020202020204" pitchFamily="34" charset="0"/>
              </a:rPr>
              <a:t> </a:t>
            </a:r>
            <a:r>
              <a:rPr lang="de-DE" sz="3600" b="1" dirty="0" err="1">
                <a:solidFill>
                  <a:schemeClr val="bg1"/>
                </a:solidFill>
                <a:latin typeface="Century Gothic" panose="020B0502020202020204" pitchFamily="34" charset="0"/>
                <a:cs typeface="Arial" panose="020B0604020202020204" pitchFamily="34" charset="0"/>
              </a:rPr>
              <a:t>of</a:t>
            </a:r>
            <a:r>
              <a:rPr lang="de-DE" sz="3600" b="1" dirty="0">
                <a:solidFill>
                  <a:schemeClr val="bg1"/>
                </a:solidFill>
                <a:latin typeface="Century Gothic" panose="020B0502020202020204" pitchFamily="34" charset="0"/>
                <a:cs typeface="Arial" panose="020B0604020202020204" pitchFamily="34" charset="0"/>
              </a:rPr>
              <a:t> </a:t>
            </a:r>
            <a:r>
              <a:rPr lang="de-DE" sz="3600" b="1" dirty="0" err="1">
                <a:solidFill>
                  <a:schemeClr val="bg1"/>
                </a:solidFill>
                <a:latin typeface="Century Gothic" panose="020B0502020202020204" pitchFamily="34" charset="0"/>
                <a:cs typeface="Arial" panose="020B0604020202020204" pitchFamily="34" charset="0"/>
              </a:rPr>
              <a:t>Inner</a:t>
            </a:r>
            <a:r>
              <a:rPr lang="de-DE" sz="3600" b="1" dirty="0">
                <a:solidFill>
                  <a:schemeClr val="bg1"/>
                </a:solidFill>
                <a:latin typeface="Century Gothic" panose="020B0502020202020204" pitchFamily="34" charset="0"/>
                <a:cs typeface="Arial" panose="020B0604020202020204" pitchFamily="34" charset="0"/>
              </a:rPr>
              <a:t> Wheel in Europe</a:t>
            </a:r>
          </a:p>
          <a:p>
            <a:pPr algn="ctr"/>
            <a:r>
              <a:rPr lang="de-DE" sz="3600" b="1" dirty="0" err="1">
                <a:solidFill>
                  <a:schemeClr val="bg1"/>
                </a:solidFill>
                <a:latin typeface="Century Gothic" panose="020B0502020202020204" pitchFamily="34" charset="0"/>
                <a:cs typeface="Arial" panose="020B0604020202020204" pitchFamily="34" charset="0"/>
              </a:rPr>
              <a:t>within</a:t>
            </a:r>
            <a:r>
              <a:rPr lang="de-DE" sz="3600" b="1" dirty="0">
                <a:solidFill>
                  <a:schemeClr val="bg1"/>
                </a:solidFill>
                <a:latin typeface="Century Gothic" panose="020B0502020202020204" pitchFamily="34" charset="0"/>
                <a:cs typeface="Arial" panose="020B0604020202020204" pitchFamily="34" charset="0"/>
              </a:rPr>
              <a:t> </a:t>
            </a:r>
            <a:r>
              <a:rPr lang="de-DE" sz="3600" b="1" dirty="0" err="1">
                <a:solidFill>
                  <a:schemeClr val="bg1"/>
                </a:solidFill>
                <a:latin typeface="Century Gothic" panose="020B0502020202020204" pitchFamily="34" charset="0"/>
                <a:cs typeface="Arial" panose="020B0604020202020204" pitchFamily="34" charset="0"/>
              </a:rPr>
              <a:t>the</a:t>
            </a:r>
            <a:r>
              <a:rPr lang="de-DE" sz="3600" b="1" dirty="0">
                <a:solidFill>
                  <a:schemeClr val="bg1"/>
                </a:solidFill>
                <a:latin typeface="Century Gothic" panose="020B0502020202020204" pitchFamily="34" charset="0"/>
                <a:cs typeface="Arial" panose="020B0604020202020204" pitchFamily="34" charset="0"/>
              </a:rPr>
              <a:t> Global Community </a:t>
            </a:r>
            <a:r>
              <a:rPr lang="de-DE" sz="3600" b="1" dirty="0" err="1">
                <a:solidFill>
                  <a:schemeClr val="bg1"/>
                </a:solidFill>
                <a:latin typeface="Century Gothic" panose="020B0502020202020204" pitchFamily="34" charset="0"/>
                <a:cs typeface="Arial" panose="020B0604020202020204" pitchFamily="34" charset="0"/>
              </a:rPr>
              <a:t>of</a:t>
            </a:r>
            <a:endParaRPr lang="de-DE" sz="3600" b="1" dirty="0">
              <a:solidFill>
                <a:schemeClr val="bg1"/>
              </a:solidFill>
              <a:latin typeface="Century Gothic" panose="020B0502020202020204" pitchFamily="34" charset="0"/>
              <a:cs typeface="Arial" panose="020B0604020202020204" pitchFamily="34" charset="0"/>
            </a:endParaRPr>
          </a:p>
          <a:p>
            <a:pPr algn="ctr"/>
            <a:r>
              <a:rPr lang="de-DE" sz="3600" b="1" dirty="0">
                <a:solidFill>
                  <a:schemeClr val="bg1"/>
                </a:solidFill>
                <a:latin typeface="Century Gothic" panose="020B0502020202020204" pitchFamily="34" charset="0"/>
                <a:cs typeface="Arial" panose="020B0604020202020204" pitchFamily="34" charset="0"/>
              </a:rPr>
              <a:t>International </a:t>
            </a:r>
            <a:r>
              <a:rPr lang="de-DE" sz="3600" b="1" dirty="0" err="1">
                <a:solidFill>
                  <a:schemeClr val="bg1"/>
                </a:solidFill>
                <a:latin typeface="Century Gothic" panose="020B0502020202020204" pitchFamily="34" charset="0"/>
                <a:cs typeface="Arial" panose="020B0604020202020204" pitchFamily="34" charset="0"/>
              </a:rPr>
              <a:t>Inner</a:t>
            </a:r>
            <a:r>
              <a:rPr lang="de-DE" sz="3600" b="1" dirty="0">
                <a:solidFill>
                  <a:schemeClr val="bg1"/>
                </a:solidFill>
                <a:latin typeface="Century Gothic" panose="020B0502020202020204" pitchFamily="34" charset="0"/>
                <a:cs typeface="Arial" panose="020B0604020202020204" pitchFamily="34" charset="0"/>
              </a:rPr>
              <a:t> Wheel Countries</a:t>
            </a:r>
          </a:p>
          <a:p>
            <a:pPr algn="ctr"/>
            <a:endParaRPr lang="de-DE" sz="4800" dirty="0">
              <a:solidFill>
                <a:schemeClr val="bg1"/>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xmlns="" id="{4EEC42F1-15B8-459A-B7EE-81F35B2DA161}"/>
              </a:ext>
            </a:extLst>
          </p:cNvPr>
          <p:cNvSpPr txBox="1"/>
          <p:nvPr/>
        </p:nvSpPr>
        <p:spPr>
          <a:xfrm>
            <a:off x="2147977" y="6078341"/>
            <a:ext cx="8755811" cy="646331"/>
          </a:xfrm>
          <a:prstGeom prst="rect">
            <a:avLst/>
          </a:prstGeom>
          <a:noFill/>
        </p:spPr>
        <p:txBody>
          <a:bodyPr wrap="square" rtlCol="0">
            <a:spAutoFit/>
          </a:bodyPr>
          <a:lstStyle/>
          <a:p>
            <a:r>
              <a:rPr lang="de-DE" dirty="0">
                <a:solidFill>
                  <a:schemeClr val="bg1"/>
                </a:solidFill>
              </a:rPr>
              <a:t>     National </a:t>
            </a:r>
            <a:r>
              <a:rPr lang="de-DE" dirty="0" err="1">
                <a:solidFill>
                  <a:schemeClr val="bg1"/>
                </a:solidFill>
              </a:rPr>
              <a:t>Representative</a:t>
            </a:r>
            <a:r>
              <a:rPr lang="de-DE" dirty="0">
                <a:solidFill>
                  <a:schemeClr val="bg1"/>
                </a:solidFill>
              </a:rPr>
              <a:t> IW Germany Jutta Stender-Vorwachs, September 10, 2019</a:t>
            </a:r>
          </a:p>
          <a:p>
            <a:r>
              <a:rPr lang="de-DE" dirty="0">
                <a:solidFill>
                  <a:schemeClr val="bg1"/>
                </a:solidFill>
              </a:rPr>
              <a:t>,</a:t>
            </a:r>
          </a:p>
        </p:txBody>
      </p:sp>
    </p:spTree>
    <p:extLst>
      <p:ext uri="{BB962C8B-B14F-4D97-AF65-F5344CB8AC3E}">
        <p14:creationId xmlns:p14="http://schemas.microsoft.com/office/powerpoint/2010/main" val="33881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2C500F66-C849-4DB1-8956-83959C56CE75}"/>
              </a:ext>
            </a:extLst>
          </p:cNvPr>
          <p:cNvSpPr>
            <a:spLocks noGrp="1"/>
          </p:cNvSpPr>
          <p:nvPr>
            <p:ph idx="1"/>
          </p:nvPr>
        </p:nvSpPr>
        <p:spPr>
          <a:xfrm>
            <a:off x="838200" y="951722"/>
            <a:ext cx="10515600" cy="5225241"/>
          </a:xfrm>
        </p:spPr>
        <p:txBody>
          <a:bodyPr/>
          <a:lstStyle/>
          <a:p>
            <a:pPr marL="0" indent="0">
              <a:buNone/>
            </a:pPr>
            <a:r>
              <a:rPr lang="de-DE" b="1" dirty="0">
                <a:solidFill>
                  <a:schemeClr val="accent1">
                    <a:lumMod val="75000"/>
                  </a:schemeClr>
                </a:solidFill>
              </a:rPr>
              <a:t>In Europe </a:t>
            </a:r>
            <a:r>
              <a:rPr lang="de-DE" b="1" dirty="0" err="1">
                <a:solidFill>
                  <a:schemeClr val="accent1">
                    <a:lumMod val="75000"/>
                  </a:schemeClr>
                </a:solidFill>
              </a:rPr>
              <a:t>we</a:t>
            </a:r>
            <a:r>
              <a:rPr lang="de-DE" b="1" dirty="0">
                <a:solidFill>
                  <a:schemeClr val="accent1">
                    <a:lumMod val="75000"/>
                  </a:schemeClr>
                </a:solidFill>
              </a:rPr>
              <a:t> </a:t>
            </a:r>
            <a:r>
              <a:rPr lang="de-DE" b="1" dirty="0" err="1">
                <a:solidFill>
                  <a:schemeClr val="accent1">
                    <a:lumMod val="75000"/>
                  </a:schemeClr>
                </a:solidFill>
              </a:rPr>
              <a:t>have</a:t>
            </a:r>
            <a:r>
              <a:rPr lang="de-DE" b="1" dirty="0">
                <a:solidFill>
                  <a:schemeClr val="accent1">
                    <a:lumMod val="75000"/>
                  </a:schemeClr>
                </a:solidFill>
              </a:rPr>
              <a:t> </a:t>
            </a:r>
            <a:r>
              <a:rPr lang="de-DE" b="1" dirty="0" err="1">
                <a:solidFill>
                  <a:schemeClr val="accent1">
                    <a:lumMod val="75000"/>
                  </a:schemeClr>
                </a:solidFill>
              </a:rPr>
              <a:t>similar</a:t>
            </a:r>
            <a:r>
              <a:rPr lang="de-DE" b="1" dirty="0">
                <a:solidFill>
                  <a:schemeClr val="accent1">
                    <a:lumMod val="75000"/>
                  </a:schemeClr>
                </a:solidFill>
              </a:rPr>
              <a:t> </a:t>
            </a:r>
            <a:r>
              <a:rPr lang="de-DE" b="1" dirty="0" err="1">
                <a:solidFill>
                  <a:schemeClr val="accent1">
                    <a:lumMod val="75000"/>
                  </a:schemeClr>
                </a:solidFill>
              </a:rPr>
              <a:t>values</a:t>
            </a:r>
            <a:r>
              <a:rPr lang="de-DE" b="1" dirty="0">
                <a:solidFill>
                  <a:schemeClr val="accent1">
                    <a:lumMod val="75000"/>
                  </a:schemeClr>
                </a:solidFill>
              </a:rPr>
              <a:t> in </a:t>
            </a:r>
            <a:r>
              <a:rPr lang="de-DE" b="1" dirty="0" err="1">
                <a:solidFill>
                  <a:schemeClr val="accent1">
                    <a:lumMod val="75000"/>
                  </a:schemeClr>
                </a:solidFill>
              </a:rPr>
              <a:t>Inner</a:t>
            </a:r>
            <a:r>
              <a:rPr lang="de-DE" b="1" dirty="0">
                <a:solidFill>
                  <a:schemeClr val="accent1">
                    <a:lumMod val="75000"/>
                  </a:schemeClr>
                </a:solidFill>
              </a:rPr>
              <a:t> Wheel</a:t>
            </a:r>
          </a:p>
          <a:p>
            <a:pPr marL="0" indent="0">
              <a:buNone/>
            </a:pPr>
            <a:endParaRPr lang="de-DE" dirty="0"/>
          </a:p>
          <a:p>
            <a:pPr marL="0" indent="0">
              <a:buNone/>
            </a:pPr>
            <a:endParaRPr lang="de-DE" dirty="0"/>
          </a:p>
          <a:p>
            <a:pPr>
              <a:buFont typeface="Wingdings" panose="05000000000000000000" pitchFamily="2" charset="2"/>
              <a:buChar char="Ø"/>
            </a:pPr>
            <a:r>
              <a:rPr lang="de-DE" dirty="0">
                <a:solidFill>
                  <a:schemeClr val="accent1">
                    <a:lumMod val="75000"/>
                  </a:schemeClr>
                </a:solidFill>
              </a:rPr>
              <a:t>Independence</a:t>
            </a:r>
          </a:p>
          <a:p>
            <a:pPr>
              <a:buFontTx/>
              <a:buChar char="-"/>
            </a:pPr>
            <a:r>
              <a:rPr lang="de-DE" sz="2000" dirty="0" err="1">
                <a:solidFill>
                  <a:schemeClr val="accent1">
                    <a:lumMod val="75000"/>
                  </a:schemeClr>
                </a:solidFill>
              </a:rPr>
              <a:t>of</a:t>
            </a:r>
            <a:r>
              <a:rPr lang="de-DE" sz="2000" dirty="0">
                <a:solidFill>
                  <a:schemeClr val="accent1">
                    <a:lumMod val="75000"/>
                  </a:schemeClr>
                </a:solidFill>
              </a:rPr>
              <a:t> </a:t>
            </a:r>
            <a:r>
              <a:rPr lang="de-DE" sz="2000" dirty="0" err="1">
                <a:solidFill>
                  <a:schemeClr val="accent1">
                    <a:lumMod val="75000"/>
                  </a:schemeClr>
                </a:solidFill>
              </a:rPr>
              <a:t>men</a:t>
            </a:r>
            <a:r>
              <a:rPr lang="de-DE" sz="2000" dirty="0">
                <a:solidFill>
                  <a:schemeClr val="accent1">
                    <a:lumMod val="75000"/>
                  </a:schemeClr>
                </a:solidFill>
              </a:rPr>
              <a:t> / </a:t>
            </a:r>
            <a:r>
              <a:rPr lang="de-DE" sz="2000" dirty="0" err="1">
                <a:solidFill>
                  <a:schemeClr val="accent1">
                    <a:lumMod val="75000"/>
                  </a:schemeClr>
                </a:solidFill>
              </a:rPr>
              <a:t>husbands</a:t>
            </a:r>
            <a:r>
              <a:rPr lang="de-DE" sz="2000" dirty="0">
                <a:solidFill>
                  <a:schemeClr val="accent1">
                    <a:lumMod val="75000"/>
                  </a:schemeClr>
                </a:solidFill>
              </a:rPr>
              <a:t> / </a:t>
            </a:r>
            <a:r>
              <a:rPr lang="de-DE" sz="2000" dirty="0" err="1">
                <a:solidFill>
                  <a:schemeClr val="accent1">
                    <a:lumMod val="75000"/>
                  </a:schemeClr>
                </a:solidFill>
              </a:rPr>
              <a:t>partners</a:t>
            </a:r>
            <a:endParaRPr lang="de-DE" sz="2000" dirty="0">
              <a:solidFill>
                <a:schemeClr val="accent1">
                  <a:lumMod val="75000"/>
                </a:schemeClr>
              </a:solidFill>
            </a:endParaRPr>
          </a:p>
          <a:p>
            <a:pPr>
              <a:buFontTx/>
              <a:buChar char="-"/>
            </a:pPr>
            <a:r>
              <a:rPr lang="de-DE" sz="2000" dirty="0" err="1">
                <a:solidFill>
                  <a:schemeClr val="accent1">
                    <a:lumMod val="75000"/>
                  </a:schemeClr>
                </a:solidFill>
              </a:rPr>
              <a:t>of</a:t>
            </a:r>
            <a:r>
              <a:rPr lang="de-DE" sz="2000" dirty="0">
                <a:solidFill>
                  <a:schemeClr val="accent1">
                    <a:lumMod val="75000"/>
                  </a:schemeClr>
                </a:solidFill>
              </a:rPr>
              <a:t> Rotary</a:t>
            </a:r>
          </a:p>
          <a:p>
            <a:pPr>
              <a:buFontTx/>
              <a:buChar char="-"/>
            </a:pPr>
            <a:r>
              <a:rPr lang="de-DE" sz="2000" dirty="0" err="1">
                <a:solidFill>
                  <a:schemeClr val="accent1">
                    <a:lumMod val="75000"/>
                  </a:schemeClr>
                </a:solidFill>
              </a:rPr>
              <a:t>of</a:t>
            </a:r>
            <a:r>
              <a:rPr lang="de-DE" sz="2000" dirty="0">
                <a:solidFill>
                  <a:schemeClr val="accent1">
                    <a:lumMod val="75000"/>
                  </a:schemeClr>
                </a:solidFill>
              </a:rPr>
              <a:t> </a:t>
            </a:r>
            <a:r>
              <a:rPr lang="de-DE" sz="2000" dirty="0" err="1">
                <a:solidFill>
                  <a:schemeClr val="accent1">
                    <a:lumMod val="75000"/>
                  </a:schemeClr>
                </a:solidFill>
              </a:rPr>
              <a:t>conventions</a:t>
            </a:r>
            <a:r>
              <a:rPr lang="de-DE" sz="2000" dirty="0">
                <a:solidFill>
                  <a:schemeClr val="accent1">
                    <a:lumMod val="75000"/>
                  </a:schemeClr>
                </a:solidFill>
              </a:rPr>
              <a:t> </a:t>
            </a:r>
            <a:r>
              <a:rPr lang="de-DE" sz="2000" dirty="0" err="1">
                <a:solidFill>
                  <a:schemeClr val="accent1">
                    <a:lumMod val="75000"/>
                  </a:schemeClr>
                </a:solidFill>
              </a:rPr>
              <a:t>by</a:t>
            </a:r>
            <a:r>
              <a:rPr lang="de-DE" sz="2000" dirty="0">
                <a:solidFill>
                  <a:schemeClr val="accent1">
                    <a:lumMod val="75000"/>
                  </a:schemeClr>
                </a:solidFill>
              </a:rPr>
              <a:t> </a:t>
            </a:r>
            <a:r>
              <a:rPr lang="de-DE" sz="2000" dirty="0" err="1">
                <a:solidFill>
                  <a:schemeClr val="accent1">
                    <a:lumMod val="75000"/>
                  </a:schemeClr>
                </a:solidFill>
              </a:rPr>
              <a:t>the</a:t>
            </a:r>
            <a:r>
              <a:rPr lang="de-DE" sz="2000" dirty="0">
                <a:solidFill>
                  <a:schemeClr val="accent1">
                    <a:lumMod val="75000"/>
                  </a:schemeClr>
                </a:solidFill>
              </a:rPr>
              <a:t> </a:t>
            </a:r>
            <a:r>
              <a:rPr lang="de-DE" sz="2000" dirty="0" err="1">
                <a:solidFill>
                  <a:schemeClr val="accent1">
                    <a:lumMod val="75000"/>
                  </a:schemeClr>
                </a:solidFill>
              </a:rPr>
              <a:t>society</a:t>
            </a:r>
            <a:endParaRPr lang="de-DE" sz="2000" dirty="0">
              <a:solidFill>
                <a:schemeClr val="accent1">
                  <a:lumMod val="75000"/>
                </a:schemeClr>
              </a:solidFill>
            </a:endParaRPr>
          </a:p>
          <a:p>
            <a:pPr>
              <a:buFontTx/>
              <a:buChar char="-"/>
            </a:pPr>
            <a:endParaRPr lang="de-DE" sz="2000" dirty="0">
              <a:solidFill>
                <a:schemeClr val="accent1">
                  <a:lumMod val="75000"/>
                </a:schemeClr>
              </a:solidFill>
            </a:endParaRPr>
          </a:p>
          <a:p>
            <a:pPr marL="0" indent="0">
              <a:buNone/>
            </a:pPr>
            <a:r>
              <a:rPr lang="de-DE" sz="2000" dirty="0" err="1">
                <a:solidFill>
                  <a:schemeClr val="accent1">
                    <a:lumMod val="75000"/>
                  </a:schemeClr>
                </a:solidFill>
              </a:rPr>
              <a:t>We</a:t>
            </a:r>
            <a:r>
              <a:rPr lang="de-DE" sz="2000" dirty="0">
                <a:solidFill>
                  <a:schemeClr val="accent1">
                    <a:lumMod val="75000"/>
                  </a:schemeClr>
                </a:solidFill>
              </a:rPr>
              <a:t> in Europe </a:t>
            </a:r>
            <a:r>
              <a:rPr lang="de-DE" sz="2000" dirty="0" err="1">
                <a:solidFill>
                  <a:schemeClr val="accent1">
                    <a:lumMod val="75000"/>
                  </a:schemeClr>
                </a:solidFill>
              </a:rPr>
              <a:t>are</a:t>
            </a:r>
            <a:r>
              <a:rPr lang="de-DE" sz="2000" dirty="0">
                <a:solidFill>
                  <a:schemeClr val="accent1">
                    <a:lumMod val="75000"/>
                  </a:schemeClr>
                </a:solidFill>
              </a:rPr>
              <a:t> </a:t>
            </a:r>
            <a:r>
              <a:rPr lang="de-DE" sz="2000" dirty="0" err="1">
                <a:solidFill>
                  <a:schemeClr val="accent1">
                    <a:lumMod val="75000"/>
                  </a:schemeClr>
                </a:solidFill>
              </a:rPr>
              <a:t>independet</a:t>
            </a:r>
            <a:r>
              <a:rPr lang="de-DE" sz="2000" dirty="0">
                <a:solidFill>
                  <a:schemeClr val="accent1">
                    <a:lumMod val="75000"/>
                  </a:schemeClr>
                </a:solidFill>
              </a:rPr>
              <a:t> </a:t>
            </a:r>
            <a:r>
              <a:rPr lang="de-DE" sz="2000" dirty="0" err="1">
                <a:solidFill>
                  <a:schemeClr val="accent1">
                    <a:lumMod val="75000"/>
                  </a:schemeClr>
                </a:solidFill>
              </a:rPr>
              <a:t>women</a:t>
            </a:r>
            <a:r>
              <a:rPr lang="de-DE" sz="2000" dirty="0">
                <a:solidFill>
                  <a:schemeClr val="accent1">
                    <a:lumMod val="75000"/>
                  </a:schemeClr>
                </a:solidFill>
              </a:rPr>
              <a:t> </a:t>
            </a:r>
            <a:r>
              <a:rPr lang="de-DE" sz="2000" dirty="0" err="1">
                <a:solidFill>
                  <a:schemeClr val="accent1">
                    <a:lumMod val="75000"/>
                  </a:schemeClr>
                </a:solidFill>
              </a:rPr>
              <a:t>who</a:t>
            </a:r>
            <a:r>
              <a:rPr lang="de-DE" sz="2000" dirty="0">
                <a:solidFill>
                  <a:schemeClr val="accent1">
                    <a:lumMod val="75000"/>
                  </a:schemeClr>
                </a:solidFill>
              </a:rPr>
              <a:t> </a:t>
            </a:r>
            <a:r>
              <a:rPr lang="de-DE" sz="2000" dirty="0" err="1">
                <a:solidFill>
                  <a:schemeClr val="accent1">
                    <a:lumMod val="75000"/>
                  </a:schemeClr>
                </a:solidFill>
              </a:rPr>
              <a:t>decide</a:t>
            </a:r>
            <a:r>
              <a:rPr lang="de-DE" sz="2000" dirty="0">
                <a:solidFill>
                  <a:schemeClr val="accent1">
                    <a:lumMod val="75000"/>
                  </a:schemeClr>
                </a:solidFill>
              </a:rPr>
              <a:t> </a:t>
            </a:r>
            <a:r>
              <a:rPr lang="de-DE" sz="2000" dirty="0" err="1">
                <a:solidFill>
                  <a:schemeClr val="accent1">
                    <a:lumMod val="75000"/>
                  </a:schemeClr>
                </a:solidFill>
              </a:rPr>
              <a:t>by</a:t>
            </a:r>
            <a:r>
              <a:rPr lang="de-DE" sz="2000" dirty="0">
                <a:solidFill>
                  <a:schemeClr val="accent1">
                    <a:lumMod val="75000"/>
                  </a:schemeClr>
                </a:solidFill>
              </a:rPr>
              <a:t> </a:t>
            </a:r>
            <a:r>
              <a:rPr lang="de-DE" sz="2000" dirty="0" err="1">
                <a:solidFill>
                  <a:schemeClr val="accent1">
                    <a:lumMod val="75000"/>
                  </a:schemeClr>
                </a:solidFill>
              </a:rPr>
              <a:t>themselves</a:t>
            </a:r>
            <a:r>
              <a:rPr lang="de-DE" sz="2000" dirty="0">
                <a:solidFill>
                  <a:schemeClr val="accent1">
                    <a:lumMod val="75000"/>
                  </a:schemeClr>
                </a:solidFill>
              </a:rPr>
              <a:t>.</a:t>
            </a:r>
          </a:p>
          <a:p>
            <a:pPr>
              <a:buFontTx/>
              <a:buChar char="-"/>
            </a:pPr>
            <a:endParaRPr lang="de-DE" sz="2000" dirty="0">
              <a:solidFill>
                <a:schemeClr val="accent1">
                  <a:lumMod val="75000"/>
                </a:schemeClr>
              </a:solidFill>
            </a:endParaRPr>
          </a:p>
          <a:p>
            <a:pPr marL="0" indent="0">
              <a:buNone/>
            </a:pPr>
            <a:endParaRPr lang="de-DE" dirty="0">
              <a:solidFill>
                <a:schemeClr val="accent1">
                  <a:lumMod val="75000"/>
                </a:schemeClr>
              </a:solidFill>
            </a:endParaRPr>
          </a:p>
        </p:txBody>
      </p:sp>
    </p:spTree>
    <p:extLst>
      <p:ext uri="{BB962C8B-B14F-4D97-AF65-F5344CB8AC3E}">
        <p14:creationId xmlns:p14="http://schemas.microsoft.com/office/powerpoint/2010/main" val="70209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B6E47E9A-ACD7-4EC4-979F-D23C6E7924C4}"/>
              </a:ext>
            </a:extLst>
          </p:cNvPr>
          <p:cNvSpPr>
            <a:spLocks noGrp="1"/>
          </p:cNvSpPr>
          <p:nvPr>
            <p:ph idx="1"/>
          </p:nvPr>
        </p:nvSpPr>
        <p:spPr>
          <a:xfrm>
            <a:off x="838200" y="923026"/>
            <a:ext cx="10515600" cy="5253937"/>
          </a:xfrm>
        </p:spPr>
        <p:txBody>
          <a:bodyPr/>
          <a:lstStyle/>
          <a:p>
            <a:pPr marL="0" indent="0">
              <a:buNone/>
            </a:pPr>
            <a:endParaRPr lang="de-DE" b="1" dirty="0">
              <a:solidFill>
                <a:schemeClr val="accent1">
                  <a:lumMod val="75000"/>
                </a:schemeClr>
              </a:solidFill>
            </a:endParaRPr>
          </a:p>
          <a:p>
            <a:pPr>
              <a:buFont typeface="Wingdings" panose="05000000000000000000" pitchFamily="2" charset="2"/>
              <a:buChar char="Ø"/>
            </a:pPr>
            <a:r>
              <a:rPr lang="de-DE" b="1" dirty="0">
                <a:solidFill>
                  <a:schemeClr val="accent1">
                    <a:lumMod val="75000"/>
                  </a:schemeClr>
                </a:solidFill>
              </a:rPr>
              <a:t>Ideals and </a:t>
            </a:r>
            <a:r>
              <a:rPr lang="de-DE" b="1" dirty="0" err="1">
                <a:solidFill>
                  <a:schemeClr val="accent1">
                    <a:lumMod val="75000"/>
                  </a:schemeClr>
                </a:solidFill>
              </a:rPr>
              <a:t>Ethics</a:t>
            </a:r>
            <a:endParaRPr lang="de-DE" b="1" dirty="0">
              <a:solidFill>
                <a:schemeClr val="accent1">
                  <a:lumMod val="75000"/>
                </a:schemeClr>
              </a:solidFill>
            </a:endParaRPr>
          </a:p>
          <a:p>
            <a:pPr marL="0" indent="0">
              <a:buNone/>
            </a:pPr>
            <a:endParaRPr lang="de-DE" dirty="0">
              <a:solidFill>
                <a:schemeClr val="accent1">
                  <a:lumMod val="75000"/>
                </a:schemeClr>
              </a:solidFill>
            </a:endParaRPr>
          </a:p>
          <a:p>
            <a:pPr>
              <a:buFontTx/>
              <a:buChar char="-"/>
            </a:pPr>
            <a:r>
              <a:rPr lang="de-DE" sz="2000" dirty="0" err="1">
                <a:solidFill>
                  <a:schemeClr val="accent1">
                    <a:lumMod val="75000"/>
                  </a:schemeClr>
                </a:solidFill>
              </a:rPr>
              <a:t>We</a:t>
            </a:r>
            <a:r>
              <a:rPr lang="de-DE" sz="2000" dirty="0">
                <a:solidFill>
                  <a:schemeClr val="accent1">
                    <a:lumMod val="75000"/>
                  </a:schemeClr>
                </a:solidFill>
              </a:rPr>
              <a:t> </a:t>
            </a:r>
            <a:r>
              <a:rPr lang="de-DE" sz="2000" dirty="0" err="1">
                <a:solidFill>
                  <a:schemeClr val="accent1">
                    <a:lumMod val="75000"/>
                  </a:schemeClr>
                </a:solidFill>
              </a:rPr>
              <a:t>are</a:t>
            </a:r>
            <a:r>
              <a:rPr lang="de-DE" sz="2000" dirty="0">
                <a:solidFill>
                  <a:schemeClr val="accent1">
                    <a:lumMod val="75000"/>
                  </a:schemeClr>
                </a:solidFill>
              </a:rPr>
              <a:t> </a:t>
            </a:r>
            <a:r>
              <a:rPr lang="de-DE" sz="2000" dirty="0" err="1">
                <a:solidFill>
                  <a:schemeClr val="accent1">
                    <a:lumMod val="75000"/>
                  </a:schemeClr>
                </a:solidFill>
              </a:rPr>
              <a:t>proud</a:t>
            </a:r>
            <a:r>
              <a:rPr lang="de-DE" sz="2000" dirty="0">
                <a:solidFill>
                  <a:schemeClr val="accent1">
                    <a:lumMod val="75000"/>
                  </a:schemeClr>
                </a:solidFill>
              </a:rPr>
              <a:t> </a:t>
            </a:r>
            <a:r>
              <a:rPr lang="de-DE" sz="2000" dirty="0" err="1">
                <a:solidFill>
                  <a:schemeClr val="accent1">
                    <a:lumMod val="75000"/>
                  </a:schemeClr>
                </a:solidFill>
              </a:rPr>
              <a:t>of</a:t>
            </a:r>
            <a:r>
              <a:rPr lang="de-DE" sz="2000" dirty="0">
                <a:solidFill>
                  <a:schemeClr val="accent1">
                    <a:lumMod val="75000"/>
                  </a:schemeClr>
                </a:solidFill>
              </a:rPr>
              <a:t> </a:t>
            </a:r>
            <a:r>
              <a:rPr lang="de-DE" sz="2000" dirty="0" err="1">
                <a:solidFill>
                  <a:schemeClr val="accent1">
                    <a:lumMod val="75000"/>
                  </a:schemeClr>
                </a:solidFill>
              </a:rPr>
              <a:t>our</a:t>
            </a:r>
            <a:r>
              <a:rPr lang="de-DE" sz="2000" dirty="0">
                <a:solidFill>
                  <a:schemeClr val="accent1">
                    <a:lumMod val="75000"/>
                  </a:schemeClr>
                </a:solidFill>
              </a:rPr>
              <a:t> </a:t>
            </a:r>
            <a:r>
              <a:rPr lang="de-DE" sz="2000" dirty="0" err="1">
                <a:solidFill>
                  <a:schemeClr val="accent1">
                    <a:lumMod val="75000"/>
                  </a:schemeClr>
                </a:solidFill>
              </a:rPr>
              <a:t>membership</a:t>
            </a:r>
            <a:r>
              <a:rPr lang="de-DE" sz="2000" dirty="0">
                <a:solidFill>
                  <a:schemeClr val="accent1">
                    <a:lumMod val="75000"/>
                  </a:schemeClr>
                </a:solidFill>
              </a:rPr>
              <a:t>.</a:t>
            </a:r>
          </a:p>
          <a:p>
            <a:pPr>
              <a:buFontTx/>
              <a:buChar char="-"/>
            </a:pPr>
            <a:r>
              <a:rPr lang="de-DE" sz="2000" dirty="0" err="1">
                <a:solidFill>
                  <a:schemeClr val="accent1">
                    <a:lumMod val="75000"/>
                  </a:schemeClr>
                </a:solidFill>
              </a:rPr>
              <a:t>We</a:t>
            </a:r>
            <a:r>
              <a:rPr lang="de-DE" sz="2000" dirty="0">
                <a:solidFill>
                  <a:schemeClr val="accent1">
                    <a:lumMod val="75000"/>
                  </a:schemeClr>
                </a:solidFill>
              </a:rPr>
              <a:t> </a:t>
            </a:r>
            <a:r>
              <a:rPr lang="de-DE" sz="2000" dirty="0" err="1">
                <a:solidFill>
                  <a:schemeClr val="accent1">
                    <a:lumMod val="75000"/>
                  </a:schemeClr>
                </a:solidFill>
              </a:rPr>
              <a:t>are</a:t>
            </a:r>
            <a:r>
              <a:rPr lang="de-DE" sz="2000" dirty="0">
                <a:solidFill>
                  <a:schemeClr val="accent1">
                    <a:lumMod val="75000"/>
                  </a:schemeClr>
                </a:solidFill>
              </a:rPr>
              <a:t> </a:t>
            </a:r>
            <a:r>
              <a:rPr lang="de-DE" sz="2000" dirty="0" err="1">
                <a:solidFill>
                  <a:schemeClr val="accent1">
                    <a:lumMod val="75000"/>
                  </a:schemeClr>
                </a:solidFill>
              </a:rPr>
              <a:t>enthusiastic</a:t>
            </a:r>
            <a:r>
              <a:rPr lang="de-DE" sz="2000" dirty="0">
                <a:solidFill>
                  <a:schemeClr val="accent1">
                    <a:lumMod val="75000"/>
                  </a:schemeClr>
                </a:solidFill>
              </a:rPr>
              <a:t>.</a:t>
            </a:r>
          </a:p>
          <a:p>
            <a:pPr>
              <a:buFontTx/>
              <a:buChar char="-"/>
            </a:pPr>
            <a:r>
              <a:rPr lang="de-DE" sz="2000" dirty="0" err="1">
                <a:solidFill>
                  <a:schemeClr val="accent1">
                    <a:lumMod val="75000"/>
                  </a:schemeClr>
                </a:solidFill>
              </a:rPr>
              <a:t>We</a:t>
            </a:r>
            <a:r>
              <a:rPr lang="de-DE" sz="2000" dirty="0">
                <a:solidFill>
                  <a:schemeClr val="accent1">
                    <a:lumMod val="75000"/>
                  </a:schemeClr>
                </a:solidFill>
              </a:rPr>
              <a:t> </a:t>
            </a:r>
            <a:r>
              <a:rPr lang="de-DE" sz="2000" dirty="0" err="1">
                <a:solidFill>
                  <a:schemeClr val="accent1">
                    <a:lumMod val="75000"/>
                  </a:schemeClr>
                </a:solidFill>
              </a:rPr>
              <a:t>are</a:t>
            </a:r>
            <a:r>
              <a:rPr lang="de-DE" sz="2000" dirty="0">
                <a:solidFill>
                  <a:schemeClr val="accent1">
                    <a:lumMod val="75000"/>
                  </a:schemeClr>
                </a:solidFill>
              </a:rPr>
              <a:t> </a:t>
            </a:r>
            <a:r>
              <a:rPr lang="de-DE" sz="2000" dirty="0" err="1">
                <a:solidFill>
                  <a:schemeClr val="accent1">
                    <a:lumMod val="75000"/>
                  </a:schemeClr>
                </a:solidFill>
              </a:rPr>
              <a:t>pragmatic</a:t>
            </a:r>
            <a:r>
              <a:rPr lang="de-DE" sz="2000" dirty="0">
                <a:solidFill>
                  <a:schemeClr val="accent1">
                    <a:lumMod val="75000"/>
                  </a:schemeClr>
                </a:solidFill>
              </a:rPr>
              <a:t> in social and </a:t>
            </a:r>
            <a:r>
              <a:rPr lang="de-DE" sz="2000" dirty="0" err="1">
                <a:solidFill>
                  <a:schemeClr val="accent1">
                    <a:lumMod val="75000"/>
                  </a:schemeClr>
                </a:solidFill>
              </a:rPr>
              <a:t>cultural</a:t>
            </a:r>
            <a:r>
              <a:rPr lang="de-DE" sz="2000" dirty="0">
                <a:solidFill>
                  <a:schemeClr val="accent1">
                    <a:lumMod val="75000"/>
                  </a:schemeClr>
                </a:solidFill>
              </a:rPr>
              <a:t> </a:t>
            </a:r>
            <a:r>
              <a:rPr lang="de-DE" sz="2000" dirty="0" err="1">
                <a:solidFill>
                  <a:schemeClr val="accent1">
                    <a:lumMod val="75000"/>
                  </a:schemeClr>
                </a:solidFill>
              </a:rPr>
              <a:t>projects</a:t>
            </a:r>
            <a:r>
              <a:rPr lang="de-DE" sz="2000" dirty="0">
                <a:solidFill>
                  <a:schemeClr val="accent1">
                    <a:lumMod val="75000"/>
                  </a:schemeClr>
                </a:solidFill>
              </a:rPr>
              <a:t>.</a:t>
            </a:r>
          </a:p>
          <a:p>
            <a:pPr>
              <a:buFontTx/>
              <a:buChar char="-"/>
            </a:pPr>
            <a:r>
              <a:rPr lang="de-DE" sz="2000" dirty="0" err="1">
                <a:solidFill>
                  <a:schemeClr val="accent1">
                    <a:lumMod val="75000"/>
                  </a:schemeClr>
                </a:solidFill>
              </a:rPr>
              <a:t>We</a:t>
            </a:r>
            <a:r>
              <a:rPr lang="de-DE" sz="2000" dirty="0">
                <a:solidFill>
                  <a:schemeClr val="accent1">
                    <a:lumMod val="75000"/>
                  </a:schemeClr>
                </a:solidFill>
              </a:rPr>
              <a:t> </a:t>
            </a:r>
            <a:r>
              <a:rPr lang="de-DE" sz="2000" dirty="0" err="1">
                <a:solidFill>
                  <a:schemeClr val="accent1">
                    <a:lumMod val="75000"/>
                  </a:schemeClr>
                </a:solidFill>
              </a:rPr>
              <a:t>are</a:t>
            </a:r>
            <a:r>
              <a:rPr lang="de-DE" sz="2000" dirty="0">
                <a:solidFill>
                  <a:schemeClr val="accent1">
                    <a:lumMod val="75000"/>
                  </a:schemeClr>
                </a:solidFill>
              </a:rPr>
              <a:t> </a:t>
            </a:r>
            <a:r>
              <a:rPr lang="de-DE" sz="2000" dirty="0" err="1">
                <a:solidFill>
                  <a:schemeClr val="accent1">
                    <a:lumMod val="75000"/>
                  </a:schemeClr>
                </a:solidFill>
              </a:rPr>
              <a:t>part</a:t>
            </a:r>
            <a:r>
              <a:rPr lang="de-DE" sz="2000" dirty="0">
                <a:solidFill>
                  <a:schemeClr val="accent1">
                    <a:lumMod val="75000"/>
                  </a:schemeClr>
                </a:solidFill>
              </a:rPr>
              <a:t> </a:t>
            </a:r>
            <a:r>
              <a:rPr lang="de-DE" sz="2000" dirty="0" err="1">
                <a:solidFill>
                  <a:schemeClr val="accent1">
                    <a:lumMod val="75000"/>
                  </a:schemeClr>
                </a:solidFill>
              </a:rPr>
              <a:t>of</a:t>
            </a:r>
            <a:r>
              <a:rPr lang="de-DE" sz="2000" dirty="0">
                <a:solidFill>
                  <a:schemeClr val="accent1">
                    <a:lumMod val="75000"/>
                  </a:schemeClr>
                </a:solidFill>
              </a:rPr>
              <a:t> an </a:t>
            </a:r>
            <a:r>
              <a:rPr lang="de-DE" sz="2000" dirty="0" err="1">
                <a:solidFill>
                  <a:schemeClr val="accent1">
                    <a:lumMod val="75000"/>
                  </a:schemeClr>
                </a:solidFill>
              </a:rPr>
              <a:t>association</a:t>
            </a:r>
            <a:r>
              <a:rPr lang="de-DE" sz="2000" dirty="0">
                <a:solidFill>
                  <a:schemeClr val="accent1">
                    <a:lumMod val="75000"/>
                  </a:schemeClr>
                </a:solidFill>
              </a:rPr>
              <a:t> </a:t>
            </a:r>
            <a:r>
              <a:rPr lang="de-DE" sz="2000" dirty="0" err="1">
                <a:solidFill>
                  <a:schemeClr val="accent1">
                    <a:lumMod val="75000"/>
                  </a:schemeClr>
                </a:solidFill>
              </a:rPr>
              <a:t>of</a:t>
            </a:r>
            <a:r>
              <a:rPr lang="de-DE" sz="2000" dirty="0">
                <a:solidFill>
                  <a:schemeClr val="accent1">
                    <a:lumMod val="75000"/>
                  </a:schemeClr>
                </a:solidFill>
              </a:rPr>
              <a:t> different </a:t>
            </a:r>
            <a:r>
              <a:rPr lang="de-DE" sz="2000" dirty="0" err="1">
                <a:solidFill>
                  <a:schemeClr val="accent1">
                    <a:lumMod val="75000"/>
                  </a:schemeClr>
                </a:solidFill>
              </a:rPr>
              <a:t>cultures</a:t>
            </a:r>
            <a:r>
              <a:rPr lang="de-DE" sz="2000" dirty="0">
                <a:solidFill>
                  <a:schemeClr val="accent1">
                    <a:lumMod val="75000"/>
                  </a:schemeClr>
                </a:solidFill>
              </a:rPr>
              <a:t> and </a:t>
            </a:r>
            <a:r>
              <a:rPr lang="de-DE" sz="2000" dirty="0" err="1">
                <a:solidFill>
                  <a:schemeClr val="accent1">
                    <a:lumMod val="75000"/>
                  </a:schemeClr>
                </a:solidFill>
              </a:rPr>
              <a:t>languages</a:t>
            </a:r>
            <a:r>
              <a:rPr lang="de-DE" sz="2000" dirty="0">
                <a:solidFill>
                  <a:schemeClr val="accent1">
                    <a:lumMod val="75000"/>
                  </a:schemeClr>
                </a:solidFill>
              </a:rPr>
              <a:t>.</a:t>
            </a:r>
          </a:p>
          <a:p>
            <a:pPr marL="0" indent="0">
              <a:buNone/>
            </a:pPr>
            <a:endParaRPr lang="de-DE" sz="2000" dirty="0">
              <a:solidFill>
                <a:schemeClr val="accent1">
                  <a:lumMod val="75000"/>
                </a:schemeClr>
              </a:solidFill>
            </a:endParaRPr>
          </a:p>
          <a:p>
            <a:pPr marL="0" indent="0">
              <a:buNone/>
            </a:pPr>
            <a:r>
              <a:rPr lang="de-DE" sz="2000" dirty="0" err="1">
                <a:solidFill>
                  <a:schemeClr val="accent1">
                    <a:lumMod val="75000"/>
                  </a:schemeClr>
                </a:solidFill>
              </a:rPr>
              <a:t>That</a:t>
            </a:r>
            <a:r>
              <a:rPr lang="de-DE" sz="2000" dirty="0">
                <a:solidFill>
                  <a:schemeClr val="accent1">
                    <a:lumMod val="75000"/>
                  </a:schemeClr>
                </a:solidFill>
              </a:rPr>
              <a:t> </a:t>
            </a:r>
            <a:r>
              <a:rPr lang="de-DE" sz="2000" dirty="0" err="1">
                <a:solidFill>
                  <a:schemeClr val="accent1">
                    <a:lumMod val="75000"/>
                  </a:schemeClr>
                </a:solidFill>
              </a:rPr>
              <a:t>means</a:t>
            </a:r>
            <a:endParaRPr lang="de-DE" sz="2000" dirty="0">
              <a:solidFill>
                <a:schemeClr val="accent1">
                  <a:lumMod val="75000"/>
                </a:schemeClr>
              </a:solidFill>
            </a:endParaRPr>
          </a:p>
          <a:p>
            <a:pPr marL="0" indent="0">
              <a:buNone/>
            </a:pPr>
            <a:r>
              <a:rPr lang="de-DE" sz="2000" b="1" dirty="0">
                <a:solidFill>
                  <a:schemeClr val="accent1">
                    <a:lumMod val="75000"/>
                  </a:schemeClr>
                </a:solidFill>
              </a:rPr>
              <a:t>Yes </a:t>
            </a:r>
            <a:r>
              <a:rPr lang="de-DE" sz="2000" b="1" dirty="0" err="1">
                <a:solidFill>
                  <a:schemeClr val="accent1">
                    <a:lumMod val="75000"/>
                  </a:schemeClr>
                </a:solidFill>
              </a:rPr>
              <a:t>we</a:t>
            </a:r>
            <a:r>
              <a:rPr lang="de-DE" sz="2000" b="1" dirty="0">
                <a:solidFill>
                  <a:schemeClr val="accent1">
                    <a:lumMod val="75000"/>
                  </a:schemeClr>
                </a:solidFill>
              </a:rPr>
              <a:t> </a:t>
            </a:r>
            <a:r>
              <a:rPr lang="de-DE" sz="2000" b="1" dirty="0" err="1">
                <a:solidFill>
                  <a:schemeClr val="accent1">
                    <a:lumMod val="75000"/>
                  </a:schemeClr>
                </a:solidFill>
              </a:rPr>
              <a:t>can</a:t>
            </a:r>
            <a:r>
              <a:rPr lang="de-DE" sz="2000" b="1" dirty="0">
                <a:solidFill>
                  <a:schemeClr val="accent1">
                    <a:lumMod val="75000"/>
                  </a:schemeClr>
                </a:solidFill>
              </a:rPr>
              <a:t>:  </a:t>
            </a:r>
          </a:p>
          <a:p>
            <a:r>
              <a:rPr lang="de-DE" sz="2000" dirty="0" err="1">
                <a:solidFill>
                  <a:schemeClr val="accent1">
                    <a:lumMod val="75000"/>
                  </a:schemeClr>
                </a:solidFill>
              </a:rPr>
              <a:t>Achieve</a:t>
            </a:r>
            <a:r>
              <a:rPr lang="de-DE" sz="2000" dirty="0">
                <a:solidFill>
                  <a:schemeClr val="accent1">
                    <a:lumMod val="75000"/>
                  </a:schemeClr>
                </a:solidFill>
              </a:rPr>
              <a:t> a </a:t>
            </a:r>
            <a:r>
              <a:rPr lang="de-DE" sz="2000" dirty="0" err="1">
                <a:solidFill>
                  <a:schemeClr val="accent1">
                    <a:lumMod val="75000"/>
                  </a:schemeClr>
                </a:solidFill>
              </a:rPr>
              <a:t>better</a:t>
            </a:r>
            <a:r>
              <a:rPr lang="de-DE" sz="2000" dirty="0">
                <a:solidFill>
                  <a:schemeClr val="accent1">
                    <a:lumMod val="75000"/>
                  </a:schemeClr>
                </a:solidFill>
              </a:rPr>
              <a:t> </a:t>
            </a:r>
            <a:r>
              <a:rPr lang="de-DE" sz="2000" dirty="0" err="1">
                <a:solidFill>
                  <a:schemeClr val="accent1">
                    <a:lumMod val="75000"/>
                  </a:schemeClr>
                </a:solidFill>
              </a:rPr>
              <a:t>recognition</a:t>
            </a:r>
            <a:r>
              <a:rPr lang="de-DE" sz="2000" dirty="0">
                <a:solidFill>
                  <a:schemeClr val="accent1">
                    <a:lumMod val="75000"/>
                  </a:schemeClr>
                </a:solidFill>
              </a:rPr>
              <a:t> in </a:t>
            </a:r>
            <a:r>
              <a:rPr lang="de-DE" sz="2000" dirty="0" err="1">
                <a:solidFill>
                  <a:schemeClr val="accent1">
                    <a:lumMod val="75000"/>
                  </a:schemeClr>
                </a:solidFill>
              </a:rPr>
              <a:t>society</a:t>
            </a:r>
            <a:endParaRPr lang="de-DE" sz="2000" dirty="0">
              <a:solidFill>
                <a:schemeClr val="accent1">
                  <a:lumMod val="75000"/>
                </a:schemeClr>
              </a:solidFill>
            </a:endParaRPr>
          </a:p>
          <a:p>
            <a:r>
              <a:rPr lang="de-DE" sz="2000" dirty="0">
                <a:solidFill>
                  <a:schemeClr val="accent1">
                    <a:lumMod val="75000"/>
                  </a:schemeClr>
                </a:solidFill>
              </a:rPr>
              <a:t> </a:t>
            </a:r>
            <a:r>
              <a:rPr lang="de-DE" sz="2000" dirty="0" err="1">
                <a:solidFill>
                  <a:schemeClr val="accent1">
                    <a:lumMod val="75000"/>
                  </a:schemeClr>
                </a:solidFill>
              </a:rPr>
              <a:t>Initiate</a:t>
            </a:r>
            <a:r>
              <a:rPr lang="de-DE" sz="2000" dirty="0">
                <a:solidFill>
                  <a:schemeClr val="accent1">
                    <a:lumMod val="75000"/>
                  </a:schemeClr>
                </a:solidFill>
              </a:rPr>
              <a:t> </a:t>
            </a:r>
            <a:r>
              <a:rPr lang="de-DE" sz="2000" dirty="0" err="1">
                <a:solidFill>
                  <a:schemeClr val="accent1">
                    <a:lumMod val="75000"/>
                  </a:schemeClr>
                </a:solidFill>
              </a:rPr>
              <a:t>more</a:t>
            </a:r>
            <a:r>
              <a:rPr lang="de-DE" sz="2000" dirty="0">
                <a:solidFill>
                  <a:schemeClr val="accent1">
                    <a:lumMod val="75000"/>
                  </a:schemeClr>
                </a:solidFill>
              </a:rPr>
              <a:t> </a:t>
            </a:r>
            <a:r>
              <a:rPr lang="de-DE" sz="2000" dirty="0" err="1">
                <a:solidFill>
                  <a:schemeClr val="accent1">
                    <a:lumMod val="75000"/>
                  </a:schemeClr>
                </a:solidFill>
              </a:rPr>
              <a:t>transparency</a:t>
            </a:r>
            <a:r>
              <a:rPr lang="de-DE" sz="2000" dirty="0">
                <a:solidFill>
                  <a:schemeClr val="accent1">
                    <a:lumMod val="75000"/>
                  </a:schemeClr>
                </a:solidFill>
              </a:rPr>
              <a:t> in </a:t>
            </a:r>
            <a:r>
              <a:rPr lang="de-DE" sz="2000" dirty="0" err="1">
                <a:solidFill>
                  <a:schemeClr val="accent1">
                    <a:lumMod val="75000"/>
                  </a:schemeClr>
                </a:solidFill>
              </a:rPr>
              <a:t>our</a:t>
            </a:r>
            <a:r>
              <a:rPr lang="de-DE" sz="2000" dirty="0">
                <a:solidFill>
                  <a:schemeClr val="accent1">
                    <a:lumMod val="75000"/>
                  </a:schemeClr>
                </a:solidFill>
              </a:rPr>
              <a:t> </a:t>
            </a:r>
            <a:r>
              <a:rPr lang="de-DE" sz="2000" dirty="0" err="1">
                <a:solidFill>
                  <a:schemeClr val="accent1">
                    <a:lumMod val="75000"/>
                  </a:schemeClr>
                </a:solidFill>
              </a:rPr>
              <a:t>communication</a:t>
            </a:r>
            <a:endParaRPr lang="de-DE" sz="2000" dirty="0">
              <a:solidFill>
                <a:schemeClr val="accent1">
                  <a:lumMod val="75000"/>
                </a:schemeClr>
              </a:solidFill>
            </a:endParaRPr>
          </a:p>
          <a:p>
            <a:endParaRPr lang="de-DE" sz="2000" dirty="0">
              <a:solidFill>
                <a:schemeClr val="accent1">
                  <a:lumMod val="75000"/>
                </a:schemeClr>
              </a:solidFill>
            </a:endParaRPr>
          </a:p>
          <a:p>
            <a:pPr marL="0" indent="0">
              <a:buNone/>
            </a:pPr>
            <a:endParaRPr lang="de-DE" dirty="0">
              <a:solidFill>
                <a:schemeClr val="accent1">
                  <a:lumMod val="75000"/>
                </a:schemeClr>
              </a:solidFill>
            </a:endParaRPr>
          </a:p>
        </p:txBody>
      </p:sp>
    </p:spTree>
    <p:extLst>
      <p:ext uri="{BB962C8B-B14F-4D97-AF65-F5344CB8AC3E}">
        <p14:creationId xmlns:p14="http://schemas.microsoft.com/office/powerpoint/2010/main" val="321653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xmlns="" id="{86E5321A-2C8F-4FF3-9DEB-92C91A68A4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3165" y="758825"/>
            <a:ext cx="7665670" cy="5418138"/>
          </a:xfrm>
        </p:spPr>
      </p:pic>
    </p:spTree>
    <p:extLst>
      <p:ext uri="{BB962C8B-B14F-4D97-AF65-F5344CB8AC3E}">
        <p14:creationId xmlns:p14="http://schemas.microsoft.com/office/powerpoint/2010/main" val="29343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640E8C22-9EDA-4A7A-8199-B89C2C59FCFE}"/>
              </a:ext>
            </a:extLst>
          </p:cNvPr>
          <p:cNvSpPr>
            <a:spLocks noGrp="1"/>
          </p:cNvSpPr>
          <p:nvPr>
            <p:ph idx="1"/>
          </p:nvPr>
        </p:nvSpPr>
        <p:spPr>
          <a:xfrm>
            <a:off x="838200" y="1006116"/>
            <a:ext cx="10515600" cy="5601718"/>
          </a:xfrm>
        </p:spPr>
        <p:txBody>
          <a:bodyPr/>
          <a:lstStyle/>
          <a:p>
            <a:pPr marL="0" indent="0">
              <a:buNone/>
            </a:pPr>
            <a:r>
              <a:rPr lang="de-DE" b="1" dirty="0">
                <a:solidFill>
                  <a:schemeClr val="accent1">
                    <a:lumMod val="75000"/>
                  </a:schemeClr>
                </a:solidFill>
              </a:rPr>
              <a:t>                </a:t>
            </a:r>
            <a:r>
              <a:rPr lang="de-DE" b="1" dirty="0" err="1">
                <a:solidFill>
                  <a:schemeClr val="accent1">
                    <a:lumMod val="75000"/>
                  </a:schemeClr>
                </a:solidFill>
              </a:rPr>
              <a:t>Inner</a:t>
            </a:r>
            <a:r>
              <a:rPr lang="de-DE" b="1" dirty="0">
                <a:solidFill>
                  <a:schemeClr val="accent1">
                    <a:lumMod val="75000"/>
                  </a:schemeClr>
                </a:solidFill>
              </a:rPr>
              <a:t> Wheel in India and </a:t>
            </a:r>
            <a:r>
              <a:rPr lang="de-DE" b="1" dirty="0" err="1">
                <a:solidFill>
                  <a:schemeClr val="accent1">
                    <a:lumMod val="75000"/>
                  </a:schemeClr>
                </a:solidFill>
              </a:rPr>
              <a:t>Consequences</a:t>
            </a:r>
            <a:endParaRPr lang="de-DE" b="1" dirty="0">
              <a:solidFill>
                <a:schemeClr val="accent1">
                  <a:lumMod val="75000"/>
                </a:schemeClr>
              </a:solidFill>
            </a:endParaRPr>
          </a:p>
          <a:p>
            <a:pPr marL="0" indent="0">
              <a:buNone/>
            </a:pPr>
            <a:endParaRPr lang="de-DE" b="1" dirty="0">
              <a:solidFill>
                <a:schemeClr val="accent1">
                  <a:lumMod val="75000"/>
                </a:schemeClr>
              </a:solidFill>
            </a:endParaRPr>
          </a:p>
          <a:p>
            <a:r>
              <a:rPr lang="de-DE" sz="2000" dirty="0">
                <a:solidFill>
                  <a:schemeClr val="accent1">
                    <a:lumMod val="75000"/>
                  </a:schemeClr>
                </a:solidFill>
              </a:rPr>
              <a:t>First Club in India: 1955</a:t>
            </a:r>
          </a:p>
          <a:p>
            <a:r>
              <a:rPr lang="de-DE" sz="2000" dirty="0" err="1">
                <a:solidFill>
                  <a:schemeClr val="accent1">
                    <a:lumMod val="75000"/>
                  </a:schemeClr>
                </a:solidFill>
              </a:rPr>
              <a:t>Four</a:t>
            </a:r>
            <a:r>
              <a:rPr lang="de-DE" sz="2000" dirty="0">
                <a:solidFill>
                  <a:schemeClr val="accent1">
                    <a:lumMod val="75000"/>
                  </a:schemeClr>
                </a:solidFill>
              </a:rPr>
              <a:t> </a:t>
            </a:r>
            <a:r>
              <a:rPr lang="de-DE" sz="2000" dirty="0" err="1">
                <a:solidFill>
                  <a:schemeClr val="accent1">
                    <a:lumMod val="75000"/>
                  </a:schemeClr>
                </a:solidFill>
              </a:rPr>
              <a:t>Districts</a:t>
            </a:r>
            <a:r>
              <a:rPr lang="de-DE" sz="2000" dirty="0">
                <a:solidFill>
                  <a:schemeClr val="accent1">
                    <a:lumMod val="75000"/>
                  </a:schemeClr>
                </a:solidFill>
              </a:rPr>
              <a:t>: 1966</a:t>
            </a:r>
          </a:p>
          <a:p>
            <a:r>
              <a:rPr lang="de-DE" sz="2000" dirty="0">
                <a:solidFill>
                  <a:schemeClr val="accent1">
                    <a:lumMod val="75000"/>
                  </a:schemeClr>
                </a:solidFill>
              </a:rPr>
              <a:t>National Council: 1968</a:t>
            </a:r>
          </a:p>
          <a:p>
            <a:r>
              <a:rPr lang="de-DE" sz="2000" dirty="0">
                <a:solidFill>
                  <a:schemeClr val="accent1">
                    <a:lumMod val="75000"/>
                  </a:schemeClr>
                </a:solidFill>
              </a:rPr>
              <a:t>27 Distrikte </a:t>
            </a:r>
            <a:r>
              <a:rPr lang="de-DE" sz="2000" dirty="0" err="1">
                <a:solidFill>
                  <a:schemeClr val="accent1">
                    <a:lumMod val="75000"/>
                  </a:schemeClr>
                </a:solidFill>
              </a:rPr>
              <a:t>actually</a:t>
            </a:r>
            <a:endParaRPr lang="de-DE" sz="2000" dirty="0">
              <a:solidFill>
                <a:schemeClr val="accent1">
                  <a:lumMod val="75000"/>
                </a:schemeClr>
              </a:solidFill>
            </a:endParaRPr>
          </a:p>
          <a:p>
            <a:r>
              <a:rPr lang="de-DE" sz="2000" dirty="0" err="1">
                <a:solidFill>
                  <a:schemeClr val="accent1">
                    <a:lumMod val="75000"/>
                  </a:schemeClr>
                </a:solidFill>
              </a:rPr>
              <a:t>President</a:t>
            </a:r>
            <a:r>
              <a:rPr lang="de-DE" sz="2000" dirty="0">
                <a:solidFill>
                  <a:schemeClr val="accent1">
                    <a:lumMod val="75000"/>
                  </a:schemeClr>
                </a:solidFill>
              </a:rPr>
              <a:t> and National </a:t>
            </a:r>
            <a:r>
              <a:rPr lang="de-DE" sz="2000" dirty="0" err="1">
                <a:solidFill>
                  <a:schemeClr val="accent1">
                    <a:lumMod val="75000"/>
                  </a:schemeClr>
                </a:solidFill>
              </a:rPr>
              <a:t>Representative</a:t>
            </a:r>
            <a:r>
              <a:rPr lang="de-DE" sz="2000" dirty="0">
                <a:solidFill>
                  <a:schemeClr val="accent1">
                    <a:lumMod val="75000"/>
                  </a:schemeClr>
                </a:solidFill>
              </a:rPr>
              <a:t> </a:t>
            </a:r>
            <a:r>
              <a:rPr lang="de-DE" sz="2000" dirty="0" err="1">
                <a:solidFill>
                  <a:schemeClr val="accent1">
                    <a:lumMod val="75000"/>
                  </a:schemeClr>
                </a:solidFill>
              </a:rPr>
              <a:t>Mampta</a:t>
            </a:r>
            <a:r>
              <a:rPr lang="de-DE" sz="2000" dirty="0">
                <a:solidFill>
                  <a:schemeClr val="accent1">
                    <a:lumMod val="75000"/>
                  </a:schemeClr>
                </a:solidFill>
              </a:rPr>
              <a:t> Gupta:                                                                                      „</a:t>
            </a:r>
            <a:r>
              <a:rPr lang="en-US" sz="2000" dirty="0">
                <a:solidFill>
                  <a:schemeClr val="accent1">
                    <a:lumMod val="75000"/>
                  </a:schemeClr>
                </a:solidFill>
              </a:rPr>
              <a:t>It is about time that we make our INNER WHEEL identity more transparent and trustful in society.”                                                                                                                                                “Please put a big Inner Wheel logo in all the projects and write ‘World’s Largest Women’s Voluntary Service Organization’ that shows the unity and “Together we can” contribute in branding Inner Wheel, which should be our Mantra.”</a:t>
            </a:r>
          </a:p>
          <a:p>
            <a:r>
              <a:rPr lang="de-DE" sz="2000" dirty="0">
                <a:solidFill>
                  <a:schemeClr val="accent1">
                    <a:lumMod val="75000"/>
                  </a:schemeClr>
                </a:solidFill>
              </a:rPr>
              <a:t> </a:t>
            </a:r>
            <a:r>
              <a:rPr lang="de-DE" sz="2000" dirty="0" err="1">
                <a:solidFill>
                  <a:schemeClr val="accent1">
                    <a:lumMod val="75000"/>
                  </a:schemeClr>
                </a:solidFill>
              </a:rPr>
              <a:t>Consequence</a:t>
            </a:r>
            <a:r>
              <a:rPr lang="de-DE" sz="2000" dirty="0">
                <a:solidFill>
                  <a:schemeClr val="accent1">
                    <a:lumMod val="75000"/>
                  </a:schemeClr>
                </a:solidFill>
              </a:rPr>
              <a:t>: </a:t>
            </a:r>
            <a:r>
              <a:rPr lang="de-DE" sz="2000" dirty="0" err="1">
                <a:solidFill>
                  <a:schemeClr val="accent1">
                    <a:lumMod val="75000"/>
                  </a:schemeClr>
                </a:solidFill>
              </a:rPr>
              <a:t>We</a:t>
            </a:r>
            <a:r>
              <a:rPr lang="de-DE" sz="2000" dirty="0">
                <a:solidFill>
                  <a:schemeClr val="accent1">
                    <a:lumMod val="75000"/>
                  </a:schemeClr>
                </a:solidFill>
              </a:rPr>
              <a:t> </a:t>
            </a:r>
            <a:r>
              <a:rPr lang="de-DE" sz="2000" dirty="0" err="1">
                <a:solidFill>
                  <a:schemeClr val="accent1">
                    <a:lumMod val="75000"/>
                  </a:schemeClr>
                </a:solidFill>
              </a:rPr>
              <a:t>have</a:t>
            </a:r>
            <a:r>
              <a:rPr lang="de-DE" sz="2000" dirty="0">
                <a:solidFill>
                  <a:schemeClr val="accent1">
                    <a:lumMod val="75000"/>
                  </a:schemeClr>
                </a:solidFill>
              </a:rPr>
              <a:t> </a:t>
            </a:r>
            <a:r>
              <a:rPr lang="de-DE" sz="2000" dirty="0" err="1">
                <a:solidFill>
                  <a:schemeClr val="accent1">
                    <a:lumMod val="75000"/>
                  </a:schemeClr>
                </a:solidFill>
              </a:rPr>
              <a:t>the</a:t>
            </a:r>
            <a:r>
              <a:rPr lang="de-DE" sz="2000" dirty="0">
                <a:solidFill>
                  <a:schemeClr val="accent1">
                    <a:lumMod val="75000"/>
                  </a:schemeClr>
                </a:solidFill>
              </a:rPr>
              <a:t> same Mantra. </a:t>
            </a:r>
            <a:r>
              <a:rPr lang="de-DE" sz="2000" dirty="0" err="1">
                <a:solidFill>
                  <a:schemeClr val="accent1">
                    <a:lumMod val="75000"/>
                  </a:schemeClr>
                </a:solidFill>
              </a:rPr>
              <a:t>We</a:t>
            </a:r>
            <a:r>
              <a:rPr lang="de-DE" sz="2000" dirty="0">
                <a:solidFill>
                  <a:schemeClr val="accent1">
                    <a:lumMod val="75000"/>
                  </a:schemeClr>
                </a:solidFill>
              </a:rPr>
              <a:t> </a:t>
            </a:r>
            <a:r>
              <a:rPr lang="de-DE" sz="2000" dirty="0" err="1">
                <a:solidFill>
                  <a:schemeClr val="accent1">
                    <a:lumMod val="75000"/>
                  </a:schemeClr>
                </a:solidFill>
              </a:rPr>
              <a:t>should</a:t>
            </a:r>
            <a:r>
              <a:rPr lang="de-DE" sz="2000" dirty="0">
                <a:solidFill>
                  <a:schemeClr val="accent1">
                    <a:lumMod val="75000"/>
                  </a:schemeClr>
                </a:solidFill>
              </a:rPr>
              <a:t> not </a:t>
            </a:r>
            <a:r>
              <a:rPr lang="de-DE" sz="2000" dirty="0" err="1">
                <a:solidFill>
                  <a:schemeClr val="accent1">
                    <a:lumMod val="75000"/>
                  </a:schemeClr>
                </a:solidFill>
              </a:rPr>
              <a:t>work</a:t>
            </a:r>
            <a:r>
              <a:rPr lang="de-DE" sz="2000" dirty="0">
                <a:solidFill>
                  <a:schemeClr val="accent1">
                    <a:lumMod val="75000"/>
                  </a:schemeClr>
                </a:solidFill>
              </a:rPr>
              <a:t> </a:t>
            </a:r>
            <a:r>
              <a:rPr lang="de-DE" sz="2000" dirty="0" err="1">
                <a:solidFill>
                  <a:schemeClr val="accent1">
                    <a:lumMod val="75000"/>
                  </a:schemeClr>
                </a:solidFill>
              </a:rPr>
              <a:t>against</a:t>
            </a:r>
            <a:r>
              <a:rPr lang="de-DE" sz="2000" dirty="0">
                <a:solidFill>
                  <a:schemeClr val="accent1">
                    <a:lumMod val="75000"/>
                  </a:schemeClr>
                </a:solidFill>
              </a:rPr>
              <a:t> but </a:t>
            </a:r>
            <a:r>
              <a:rPr lang="de-DE" sz="2000" dirty="0" err="1">
                <a:solidFill>
                  <a:schemeClr val="accent1">
                    <a:lumMod val="75000"/>
                  </a:schemeClr>
                </a:solidFill>
              </a:rPr>
              <a:t>with</a:t>
            </a:r>
            <a:r>
              <a:rPr lang="de-DE" sz="2000" dirty="0">
                <a:solidFill>
                  <a:schemeClr val="accent1">
                    <a:lumMod val="75000"/>
                  </a:schemeClr>
                </a:solidFill>
              </a:rPr>
              <a:t> </a:t>
            </a:r>
            <a:r>
              <a:rPr lang="de-DE" sz="2000" dirty="0" err="1">
                <a:solidFill>
                  <a:schemeClr val="accent1">
                    <a:lumMod val="75000"/>
                  </a:schemeClr>
                </a:solidFill>
              </a:rPr>
              <a:t>each</a:t>
            </a:r>
            <a:r>
              <a:rPr lang="de-DE" sz="2000" dirty="0">
                <a:solidFill>
                  <a:schemeClr val="accent1">
                    <a:lumMod val="75000"/>
                  </a:schemeClr>
                </a:solidFill>
              </a:rPr>
              <a:t> </a:t>
            </a:r>
            <a:r>
              <a:rPr lang="de-DE" sz="2000" dirty="0" err="1">
                <a:solidFill>
                  <a:schemeClr val="accent1">
                    <a:lumMod val="75000"/>
                  </a:schemeClr>
                </a:solidFill>
              </a:rPr>
              <a:t>other</a:t>
            </a:r>
            <a:r>
              <a:rPr lang="de-DE" sz="2000" dirty="0">
                <a:solidFill>
                  <a:schemeClr val="accent1">
                    <a:lumMod val="75000"/>
                  </a:schemeClr>
                </a:solidFill>
              </a:rPr>
              <a:t>.</a:t>
            </a:r>
          </a:p>
          <a:p>
            <a:r>
              <a:rPr lang="de-DE" sz="2000" dirty="0">
                <a:solidFill>
                  <a:schemeClr val="accent1">
                    <a:lumMod val="75000"/>
                  </a:schemeClr>
                </a:solidFill>
              </a:rPr>
              <a:t>But </a:t>
            </a:r>
            <a:r>
              <a:rPr lang="de-DE" sz="2000" dirty="0" err="1">
                <a:solidFill>
                  <a:schemeClr val="accent1">
                    <a:lumMod val="75000"/>
                  </a:schemeClr>
                </a:solidFill>
              </a:rPr>
              <a:t>we</a:t>
            </a:r>
            <a:r>
              <a:rPr lang="de-DE" sz="2000" dirty="0">
                <a:solidFill>
                  <a:schemeClr val="accent1">
                    <a:lumMod val="75000"/>
                  </a:schemeClr>
                </a:solidFill>
              </a:rPr>
              <a:t> </a:t>
            </a:r>
            <a:r>
              <a:rPr lang="de-DE" sz="2000" dirty="0" err="1">
                <a:solidFill>
                  <a:schemeClr val="accent1">
                    <a:lumMod val="75000"/>
                  </a:schemeClr>
                </a:solidFill>
              </a:rPr>
              <a:t>have</a:t>
            </a:r>
            <a:r>
              <a:rPr lang="de-DE" sz="2000" dirty="0">
                <a:solidFill>
                  <a:schemeClr val="accent1">
                    <a:lumMod val="75000"/>
                  </a:schemeClr>
                </a:solidFill>
              </a:rPr>
              <a:t> </a:t>
            </a:r>
            <a:r>
              <a:rPr lang="de-DE" sz="2000" dirty="0" err="1">
                <a:solidFill>
                  <a:schemeClr val="accent1">
                    <a:lumMod val="75000"/>
                  </a:schemeClr>
                </a:solidFill>
              </a:rPr>
              <a:t>to</a:t>
            </a:r>
            <a:r>
              <a:rPr lang="de-DE" sz="2000" dirty="0">
                <a:solidFill>
                  <a:schemeClr val="accent1">
                    <a:lumMod val="75000"/>
                  </a:schemeClr>
                </a:solidFill>
              </a:rPr>
              <a:t> </a:t>
            </a:r>
            <a:r>
              <a:rPr lang="de-DE" sz="2000" dirty="0" err="1">
                <a:solidFill>
                  <a:schemeClr val="accent1">
                    <a:lumMod val="75000"/>
                  </a:schemeClr>
                </a:solidFill>
              </a:rPr>
              <a:t>stay</a:t>
            </a:r>
            <a:r>
              <a:rPr lang="de-DE" sz="2000" dirty="0">
                <a:solidFill>
                  <a:schemeClr val="accent1">
                    <a:lumMod val="75000"/>
                  </a:schemeClr>
                </a:solidFill>
              </a:rPr>
              <a:t> </a:t>
            </a:r>
            <a:r>
              <a:rPr lang="de-DE" sz="2000" dirty="0" err="1">
                <a:solidFill>
                  <a:schemeClr val="accent1">
                    <a:lumMod val="75000"/>
                  </a:schemeClr>
                </a:solidFill>
              </a:rPr>
              <a:t>together</a:t>
            </a:r>
            <a:r>
              <a:rPr lang="de-DE" sz="2000" dirty="0">
                <a:solidFill>
                  <a:schemeClr val="accent1">
                    <a:lumMod val="75000"/>
                  </a:schemeClr>
                </a:solidFill>
              </a:rPr>
              <a:t> in Europe.</a:t>
            </a:r>
          </a:p>
          <a:p>
            <a:pPr marL="0" indent="0">
              <a:buNone/>
            </a:pPr>
            <a:endParaRPr lang="de-DE" dirty="0">
              <a:solidFill>
                <a:schemeClr val="accent1">
                  <a:lumMod val="75000"/>
                </a:schemeClr>
              </a:solidFill>
            </a:endParaRPr>
          </a:p>
          <a:p>
            <a:pPr marL="0" indent="0">
              <a:buNone/>
            </a:pPr>
            <a:endParaRPr lang="de-DE" dirty="0">
              <a:solidFill>
                <a:schemeClr val="accent1">
                  <a:lumMod val="75000"/>
                </a:schemeClr>
              </a:solidFill>
            </a:endParaRPr>
          </a:p>
          <a:p>
            <a:pPr marL="0" indent="0">
              <a:buNone/>
            </a:pPr>
            <a:endParaRPr lang="de-DE" dirty="0">
              <a:solidFill>
                <a:schemeClr val="accent1">
                  <a:lumMod val="75000"/>
                </a:schemeClr>
              </a:solidFill>
            </a:endParaRPr>
          </a:p>
        </p:txBody>
      </p:sp>
    </p:spTree>
    <p:extLst>
      <p:ext uri="{BB962C8B-B14F-4D97-AF65-F5344CB8AC3E}">
        <p14:creationId xmlns:p14="http://schemas.microsoft.com/office/powerpoint/2010/main" val="283174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4E2211B2-DD36-4C50-B2D1-1ED22530089B}"/>
              </a:ext>
            </a:extLst>
          </p:cNvPr>
          <p:cNvSpPr>
            <a:spLocks noGrp="1"/>
          </p:cNvSpPr>
          <p:nvPr>
            <p:ph idx="1"/>
          </p:nvPr>
        </p:nvSpPr>
        <p:spPr>
          <a:xfrm>
            <a:off x="838200" y="845389"/>
            <a:ext cx="10515600" cy="5331574"/>
          </a:xfrm>
        </p:spPr>
        <p:txBody>
          <a:bodyPr/>
          <a:lstStyle/>
          <a:p>
            <a:pPr marL="0" indent="0">
              <a:buNone/>
            </a:pPr>
            <a:r>
              <a:rPr lang="de-DE" b="1" dirty="0" err="1">
                <a:solidFill>
                  <a:schemeClr val="accent1">
                    <a:lumMod val="75000"/>
                  </a:schemeClr>
                </a:solidFill>
              </a:rPr>
              <a:t>Consequences</a:t>
            </a:r>
            <a:r>
              <a:rPr lang="de-DE" b="1" dirty="0">
                <a:solidFill>
                  <a:schemeClr val="accent1">
                    <a:lumMod val="75000"/>
                  </a:schemeClr>
                </a:solidFill>
              </a:rPr>
              <a:t>:</a:t>
            </a:r>
          </a:p>
          <a:p>
            <a:pPr marL="0" indent="0">
              <a:buNone/>
            </a:pPr>
            <a:endParaRPr lang="de-DE" b="1" dirty="0">
              <a:solidFill>
                <a:schemeClr val="accent1">
                  <a:lumMod val="75000"/>
                </a:schemeClr>
              </a:solidFill>
            </a:endParaRPr>
          </a:p>
          <a:p>
            <a:pPr>
              <a:buFont typeface="Wingdings" panose="05000000000000000000" pitchFamily="2" charset="2"/>
              <a:buChar char="Ø"/>
            </a:pPr>
            <a:r>
              <a:rPr lang="de-DE" sz="2000" dirty="0" err="1">
                <a:solidFill>
                  <a:schemeClr val="accent1">
                    <a:lumMod val="75000"/>
                  </a:schemeClr>
                </a:solidFill>
              </a:rPr>
              <a:t>Let</a:t>
            </a:r>
            <a:r>
              <a:rPr lang="de-DE" sz="2000" dirty="0">
                <a:solidFill>
                  <a:schemeClr val="accent1">
                    <a:lumMod val="75000"/>
                  </a:schemeClr>
                </a:solidFill>
              </a:rPr>
              <a:t> </a:t>
            </a:r>
            <a:r>
              <a:rPr lang="de-DE" sz="2000" dirty="0" err="1">
                <a:solidFill>
                  <a:schemeClr val="accent1">
                    <a:lumMod val="75000"/>
                  </a:schemeClr>
                </a:solidFill>
              </a:rPr>
              <a:t>us</a:t>
            </a:r>
            <a:r>
              <a:rPr lang="de-DE" sz="2000" dirty="0">
                <a:solidFill>
                  <a:schemeClr val="accent1">
                    <a:lumMod val="75000"/>
                  </a:schemeClr>
                </a:solidFill>
              </a:rPr>
              <a:t>  in International </a:t>
            </a:r>
            <a:r>
              <a:rPr lang="de-DE" sz="2000" dirty="0" err="1">
                <a:solidFill>
                  <a:schemeClr val="accent1">
                    <a:lumMod val="75000"/>
                  </a:schemeClr>
                </a:solidFill>
              </a:rPr>
              <a:t>Inner</a:t>
            </a:r>
            <a:r>
              <a:rPr lang="de-DE" sz="2000" dirty="0">
                <a:solidFill>
                  <a:schemeClr val="accent1">
                    <a:lumMod val="75000"/>
                  </a:schemeClr>
                </a:solidFill>
              </a:rPr>
              <a:t> Wheel </a:t>
            </a:r>
            <a:r>
              <a:rPr lang="de-DE" sz="2000" dirty="0" err="1">
                <a:solidFill>
                  <a:schemeClr val="accent1">
                    <a:lumMod val="75000"/>
                  </a:schemeClr>
                </a:solidFill>
              </a:rPr>
              <a:t>act</a:t>
            </a:r>
            <a:r>
              <a:rPr lang="de-DE" sz="2000" dirty="0">
                <a:solidFill>
                  <a:schemeClr val="accent1">
                    <a:lumMod val="75000"/>
                  </a:schemeClr>
                </a:solidFill>
              </a:rPr>
              <a:t> </a:t>
            </a:r>
            <a:r>
              <a:rPr lang="de-DE" sz="2000" dirty="0" err="1">
                <a:solidFill>
                  <a:schemeClr val="accent1">
                    <a:lumMod val="75000"/>
                  </a:schemeClr>
                </a:solidFill>
              </a:rPr>
              <a:t>together</a:t>
            </a:r>
            <a:r>
              <a:rPr lang="de-DE" sz="2000" dirty="0">
                <a:solidFill>
                  <a:schemeClr val="accent1">
                    <a:lumMod val="75000"/>
                  </a:schemeClr>
                </a:solidFill>
              </a:rPr>
              <a:t> in </a:t>
            </a:r>
            <a:r>
              <a:rPr lang="de-DE" sz="2000" dirty="0" err="1">
                <a:solidFill>
                  <a:schemeClr val="accent1">
                    <a:lumMod val="75000"/>
                  </a:schemeClr>
                </a:solidFill>
              </a:rPr>
              <a:t>friendship</a:t>
            </a:r>
            <a:r>
              <a:rPr lang="de-DE" sz="2000" dirty="0">
                <a:solidFill>
                  <a:schemeClr val="accent1">
                    <a:lumMod val="75000"/>
                  </a:schemeClr>
                </a:solidFill>
              </a:rPr>
              <a:t>,</a:t>
            </a:r>
          </a:p>
          <a:p>
            <a:pPr marL="0" indent="0">
              <a:buNone/>
            </a:pPr>
            <a:endParaRPr lang="de-DE" sz="2000" dirty="0">
              <a:solidFill>
                <a:schemeClr val="accent1">
                  <a:lumMod val="75000"/>
                </a:schemeClr>
              </a:solidFill>
            </a:endParaRPr>
          </a:p>
          <a:p>
            <a:pPr>
              <a:buFont typeface="Wingdings" panose="05000000000000000000" pitchFamily="2" charset="2"/>
              <a:buChar char="Ø"/>
            </a:pPr>
            <a:r>
              <a:rPr lang="de-DE" sz="2000" dirty="0">
                <a:solidFill>
                  <a:schemeClr val="accent1">
                    <a:lumMod val="75000"/>
                  </a:schemeClr>
                </a:solidFill>
              </a:rPr>
              <a:t>Keep </a:t>
            </a:r>
            <a:r>
              <a:rPr lang="de-DE" sz="2000" dirty="0" err="1">
                <a:solidFill>
                  <a:schemeClr val="accent1">
                    <a:lumMod val="75000"/>
                  </a:schemeClr>
                </a:solidFill>
              </a:rPr>
              <a:t>the</a:t>
            </a:r>
            <a:r>
              <a:rPr lang="de-DE" sz="2000" dirty="0">
                <a:solidFill>
                  <a:schemeClr val="accent1">
                    <a:lumMod val="75000"/>
                  </a:schemeClr>
                </a:solidFill>
              </a:rPr>
              <a:t> European </a:t>
            </a:r>
            <a:r>
              <a:rPr lang="de-DE" sz="2000" dirty="0" err="1">
                <a:solidFill>
                  <a:schemeClr val="accent1">
                    <a:lumMod val="75000"/>
                  </a:schemeClr>
                </a:solidFill>
              </a:rPr>
              <a:t>values</a:t>
            </a:r>
            <a:r>
              <a:rPr lang="de-DE" sz="2000" dirty="0">
                <a:solidFill>
                  <a:schemeClr val="accent1">
                    <a:lumMod val="75000"/>
                  </a:schemeClr>
                </a:solidFill>
              </a:rPr>
              <a:t>, but </a:t>
            </a:r>
            <a:r>
              <a:rPr lang="de-DE" sz="2000" dirty="0" err="1">
                <a:solidFill>
                  <a:schemeClr val="accent1">
                    <a:lumMod val="75000"/>
                  </a:schemeClr>
                </a:solidFill>
              </a:rPr>
              <a:t>accept</a:t>
            </a:r>
            <a:r>
              <a:rPr lang="de-DE" sz="2000" dirty="0">
                <a:solidFill>
                  <a:schemeClr val="accent1">
                    <a:lumMod val="75000"/>
                  </a:schemeClr>
                </a:solidFill>
              </a:rPr>
              <a:t> </a:t>
            </a:r>
            <a:r>
              <a:rPr lang="de-DE" sz="2000" dirty="0" err="1">
                <a:solidFill>
                  <a:schemeClr val="accent1">
                    <a:lumMod val="75000"/>
                  </a:schemeClr>
                </a:solidFill>
              </a:rPr>
              <a:t>other</a:t>
            </a:r>
            <a:r>
              <a:rPr lang="de-DE" sz="2000" dirty="0">
                <a:solidFill>
                  <a:schemeClr val="accent1">
                    <a:lumMod val="75000"/>
                  </a:schemeClr>
                </a:solidFill>
              </a:rPr>
              <a:t> </a:t>
            </a:r>
            <a:r>
              <a:rPr lang="de-DE" sz="2000" dirty="0" err="1">
                <a:solidFill>
                  <a:schemeClr val="accent1">
                    <a:lumMod val="75000"/>
                  </a:schemeClr>
                </a:solidFill>
              </a:rPr>
              <a:t>cultures</a:t>
            </a:r>
            <a:r>
              <a:rPr lang="de-DE" sz="2000" dirty="0">
                <a:solidFill>
                  <a:schemeClr val="accent1">
                    <a:lumMod val="75000"/>
                  </a:schemeClr>
                </a:solidFill>
              </a:rPr>
              <a:t>.</a:t>
            </a:r>
          </a:p>
          <a:p>
            <a:pPr marL="0" indent="0">
              <a:buNone/>
            </a:pPr>
            <a:endParaRPr lang="de-DE" sz="2000" dirty="0">
              <a:solidFill>
                <a:schemeClr val="accent1">
                  <a:lumMod val="75000"/>
                </a:schemeClr>
              </a:solidFill>
            </a:endParaRPr>
          </a:p>
          <a:p>
            <a:pPr>
              <a:buFont typeface="Wingdings" panose="05000000000000000000" pitchFamily="2" charset="2"/>
              <a:buChar char="Ø"/>
            </a:pPr>
            <a:r>
              <a:rPr lang="de-DE" sz="2000" dirty="0">
                <a:solidFill>
                  <a:schemeClr val="accent1">
                    <a:lumMod val="75000"/>
                  </a:schemeClr>
                </a:solidFill>
              </a:rPr>
              <a:t>Always </a:t>
            </a:r>
            <a:r>
              <a:rPr lang="de-DE" sz="2000" dirty="0" err="1">
                <a:solidFill>
                  <a:schemeClr val="accent1">
                    <a:lumMod val="75000"/>
                  </a:schemeClr>
                </a:solidFill>
              </a:rPr>
              <a:t>be</a:t>
            </a:r>
            <a:r>
              <a:rPr lang="de-DE" sz="2000" dirty="0">
                <a:solidFill>
                  <a:schemeClr val="accent1">
                    <a:lumMod val="75000"/>
                  </a:schemeClr>
                </a:solidFill>
              </a:rPr>
              <a:t> </a:t>
            </a:r>
            <a:r>
              <a:rPr lang="de-DE" sz="2000" dirty="0" err="1">
                <a:solidFill>
                  <a:schemeClr val="accent1">
                    <a:lumMod val="75000"/>
                  </a:schemeClr>
                </a:solidFill>
              </a:rPr>
              <a:t>aware</a:t>
            </a:r>
            <a:r>
              <a:rPr lang="de-DE" sz="2000" dirty="0">
                <a:solidFill>
                  <a:schemeClr val="accent1">
                    <a:lumMod val="75000"/>
                  </a:schemeClr>
                </a:solidFill>
              </a:rPr>
              <a:t> </a:t>
            </a:r>
            <a:r>
              <a:rPr lang="de-DE" sz="2000" dirty="0" err="1">
                <a:solidFill>
                  <a:schemeClr val="accent1">
                    <a:lumMod val="75000"/>
                  </a:schemeClr>
                </a:solidFill>
              </a:rPr>
              <a:t>of</a:t>
            </a:r>
            <a:r>
              <a:rPr lang="de-DE" sz="2000" dirty="0">
                <a:solidFill>
                  <a:schemeClr val="accent1">
                    <a:lumMod val="75000"/>
                  </a:schemeClr>
                </a:solidFill>
              </a:rPr>
              <a:t> </a:t>
            </a:r>
            <a:r>
              <a:rPr lang="de-DE" sz="2000" dirty="0" err="1">
                <a:solidFill>
                  <a:schemeClr val="accent1">
                    <a:lumMod val="75000"/>
                  </a:schemeClr>
                </a:solidFill>
              </a:rPr>
              <a:t>the</a:t>
            </a:r>
            <a:r>
              <a:rPr lang="de-DE" sz="2000" dirty="0">
                <a:solidFill>
                  <a:schemeClr val="accent1">
                    <a:lumMod val="75000"/>
                  </a:schemeClr>
                </a:solidFill>
              </a:rPr>
              <a:t> </a:t>
            </a:r>
            <a:r>
              <a:rPr lang="de-DE" sz="2000" dirty="0" err="1">
                <a:solidFill>
                  <a:schemeClr val="accent1">
                    <a:lumMod val="75000"/>
                  </a:schemeClr>
                </a:solidFill>
              </a:rPr>
              <a:t>integrity</a:t>
            </a:r>
            <a:r>
              <a:rPr lang="de-DE" sz="2000" dirty="0">
                <a:solidFill>
                  <a:schemeClr val="accent1">
                    <a:lumMod val="75000"/>
                  </a:schemeClr>
                </a:solidFill>
              </a:rPr>
              <a:t> </a:t>
            </a:r>
            <a:r>
              <a:rPr lang="de-DE" sz="2000" dirty="0" err="1">
                <a:solidFill>
                  <a:schemeClr val="accent1">
                    <a:lumMod val="75000"/>
                  </a:schemeClr>
                </a:solidFill>
              </a:rPr>
              <a:t>of</a:t>
            </a:r>
            <a:r>
              <a:rPr lang="de-DE" sz="2000" dirty="0">
                <a:solidFill>
                  <a:schemeClr val="accent1">
                    <a:lumMod val="75000"/>
                  </a:schemeClr>
                </a:solidFill>
              </a:rPr>
              <a:t> </a:t>
            </a:r>
            <a:r>
              <a:rPr lang="de-DE" sz="2000" dirty="0" err="1">
                <a:solidFill>
                  <a:schemeClr val="accent1">
                    <a:lumMod val="75000"/>
                  </a:schemeClr>
                </a:solidFill>
              </a:rPr>
              <a:t>officers</a:t>
            </a:r>
            <a:r>
              <a:rPr lang="de-DE" sz="2000" dirty="0">
                <a:solidFill>
                  <a:schemeClr val="accent1">
                    <a:lumMod val="75000"/>
                  </a:schemeClr>
                </a:solidFill>
              </a:rPr>
              <a:t>.</a:t>
            </a:r>
          </a:p>
          <a:p>
            <a:pPr>
              <a:buFont typeface="Wingdings" panose="05000000000000000000" pitchFamily="2" charset="2"/>
              <a:buChar char="Ø"/>
            </a:pPr>
            <a:endParaRPr lang="de-DE" sz="2000" dirty="0">
              <a:solidFill>
                <a:schemeClr val="accent1">
                  <a:lumMod val="75000"/>
                </a:schemeClr>
              </a:solidFill>
            </a:endParaRPr>
          </a:p>
          <a:p>
            <a:pPr>
              <a:buFont typeface="Wingdings" panose="05000000000000000000" pitchFamily="2" charset="2"/>
              <a:buChar char="Ø"/>
            </a:pPr>
            <a:r>
              <a:rPr lang="de-DE" sz="2000" dirty="0">
                <a:solidFill>
                  <a:schemeClr val="accent1">
                    <a:lumMod val="75000"/>
                  </a:schemeClr>
                </a:solidFill>
              </a:rPr>
              <a:t>Support </a:t>
            </a:r>
            <a:r>
              <a:rPr lang="de-DE" sz="2000" dirty="0" err="1">
                <a:solidFill>
                  <a:schemeClr val="accent1">
                    <a:lumMod val="75000"/>
                  </a:schemeClr>
                </a:solidFill>
              </a:rPr>
              <a:t>transparency</a:t>
            </a:r>
            <a:r>
              <a:rPr lang="de-DE" sz="2000" dirty="0">
                <a:solidFill>
                  <a:schemeClr val="accent1">
                    <a:lumMod val="75000"/>
                  </a:schemeClr>
                </a:solidFill>
              </a:rPr>
              <a:t> in Europe (</a:t>
            </a:r>
            <a:r>
              <a:rPr lang="de-DE" sz="2000" dirty="0" err="1">
                <a:solidFill>
                  <a:schemeClr val="accent1">
                    <a:lumMod val="75000"/>
                  </a:schemeClr>
                </a:solidFill>
              </a:rPr>
              <a:t>Newletters</a:t>
            </a:r>
            <a:r>
              <a:rPr lang="de-DE" sz="2000" dirty="0">
                <a:solidFill>
                  <a:schemeClr val="accent1">
                    <a:lumMod val="75000"/>
                  </a:schemeClr>
                </a:solidFill>
              </a:rPr>
              <a:t> </a:t>
            </a:r>
            <a:r>
              <a:rPr lang="de-DE" sz="2000" dirty="0" err="1">
                <a:solidFill>
                  <a:schemeClr val="accent1">
                    <a:lumMod val="75000"/>
                  </a:schemeClr>
                </a:solidFill>
              </a:rPr>
              <a:t>to</a:t>
            </a:r>
            <a:r>
              <a:rPr lang="de-DE" sz="2000" dirty="0">
                <a:solidFill>
                  <a:schemeClr val="accent1">
                    <a:lumMod val="75000"/>
                  </a:schemeClr>
                </a:solidFill>
              </a:rPr>
              <a:t> </a:t>
            </a:r>
            <a:r>
              <a:rPr lang="de-DE" sz="2000" dirty="0" err="1">
                <a:solidFill>
                  <a:schemeClr val="accent1">
                    <a:lumMod val="75000"/>
                  </a:schemeClr>
                </a:solidFill>
              </a:rPr>
              <a:t>be</a:t>
            </a:r>
            <a:r>
              <a:rPr lang="de-DE" sz="2000" dirty="0">
                <a:solidFill>
                  <a:schemeClr val="accent1">
                    <a:lumMod val="75000"/>
                  </a:schemeClr>
                </a:solidFill>
              </a:rPr>
              <a:t> </a:t>
            </a:r>
            <a:r>
              <a:rPr lang="de-DE" sz="2000" dirty="0" err="1">
                <a:solidFill>
                  <a:schemeClr val="accent1">
                    <a:lumMod val="75000"/>
                  </a:schemeClr>
                </a:solidFill>
              </a:rPr>
              <a:t>exchanged</a:t>
            </a:r>
            <a:r>
              <a:rPr lang="de-DE" sz="2000" dirty="0">
                <a:solidFill>
                  <a:schemeClr val="accent1">
                    <a:lumMod val="75000"/>
                  </a:schemeClr>
                </a:solidFill>
              </a:rPr>
              <a:t>).</a:t>
            </a:r>
          </a:p>
          <a:p>
            <a:pPr>
              <a:buFont typeface="Wingdings" panose="05000000000000000000" pitchFamily="2" charset="2"/>
              <a:buChar char="Ø"/>
            </a:pPr>
            <a:endParaRPr lang="de-DE" sz="2000" dirty="0">
              <a:solidFill>
                <a:schemeClr val="accent1">
                  <a:lumMod val="75000"/>
                </a:schemeClr>
              </a:solidFill>
            </a:endParaRPr>
          </a:p>
          <a:p>
            <a:pPr>
              <a:buFont typeface="Wingdings" panose="05000000000000000000" pitchFamily="2" charset="2"/>
              <a:buChar char="Ø"/>
            </a:pPr>
            <a:r>
              <a:rPr lang="de-DE" sz="2000" dirty="0" err="1">
                <a:solidFill>
                  <a:schemeClr val="accent1">
                    <a:lumMod val="75000"/>
                  </a:schemeClr>
                </a:solidFill>
              </a:rPr>
              <a:t>Let</a:t>
            </a:r>
            <a:r>
              <a:rPr lang="de-DE" sz="2000" dirty="0">
                <a:solidFill>
                  <a:schemeClr val="accent1">
                    <a:lumMod val="75000"/>
                  </a:schemeClr>
                </a:solidFill>
              </a:rPr>
              <a:t> </a:t>
            </a:r>
            <a:r>
              <a:rPr lang="de-DE" sz="2000" dirty="0" err="1">
                <a:solidFill>
                  <a:schemeClr val="accent1">
                    <a:lumMod val="75000"/>
                  </a:schemeClr>
                </a:solidFill>
              </a:rPr>
              <a:t>us</a:t>
            </a:r>
            <a:r>
              <a:rPr lang="de-DE" sz="2000" dirty="0">
                <a:solidFill>
                  <a:schemeClr val="accent1">
                    <a:lumMod val="75000"/>
                  </a:schemeClr>
                </a:solidFill>
              </a:rPr>
              <a:t> design </a:t>
            </a:r>
            <a:r>
              <a:rPr lang="de-DE" sz="2000" dirty="0" err="1">
                <a:solidFill>
                  <a:schemeClr val="accent1">
                    <a:lumMod val="75000"/>
                  </a:schemeClr>
                </a:solidFill>
              </a:rPr>
              <a:t>Inner</a:t>
            </a:r>
            <a:r>
              <a:rPr lang="de-DE" sz="2000" dirty="0">
                <a:solidFill>
                  <a:schemeClr val="accent1">
                    <a:lumMod val="75000"/>
                  </a:schemeClr>
                </a:solidFill>
              </a:rPr>
              <a:t> Wheel in Europe </a:t>
            </a:r>
            <a:r>
              <a:rPr lang="de-DE" sz="2000" dirty="0" err="1">
                <a:solidFill>
                  <a:schemeClr val="accent1">
                    <a:lumMod val="75000"/>
                  </a:schemeClr>
                </a:solidFill>
              </a:rPr>
              <a:t>with</a:t>
            </a:r>
            <a:r>
              <a:rPr lang="de-DE" sz="2000" dirty="0">
                <a:solidFill>
                  <a:schemeClr val="accent1">
                    <a:lumMod val="75000"/>
                  </a:schemeClr>
                </a:solidFill>
              </a:rPr>
              <a:t> </a:t>
            </a:r>
            <a:r>
              <a:rPr lang="de-DE" sz="2000" dirty="0" err="1">
                <a:solidFill>
                  <a:schemeClr val="accent1">
                    <a:lumMod val="75000"/>
                  </a:schemeClr>
                </a:solidFill>
              </a:rPr>
              <a:t>values</a:t>
            </a:r>
            <a:r>
              <a:rPr lang="de-DE" sz="2000" dirty="0">
                <a:solidFill>
                  <a:schemeClr val="accent1">
                    <a:lumMod val="75000"/>
                  </a:schemeClr>
                </a:solidFill>
              </a:rPr>
              <a:t>, </a:t>
            </a:r>
            <a:r>
              <a:rPr lang="de-DE" sz="2000" dirty="0" err="1">
                <a:solidFill>
                  <a:schemeClr val="accent1">
                    <a:lumMod val="75000"/>
                  </a:schemeClr>
                </a:solidFill>
              </a:rPr>
              <a:t>responsibility</a:t>
            </a:r>
            <a:r>
              <a:rPr lang="de-DE" sz="2000" dirty="0">
                <a:solidFill>
                  <a:schemeClr val="accent1">
                    <a:lumMod val="75000"/>
                  </a:schemeClr>
                </a:solidFill>
              </a:rPr>
              <a:t>, social </a:t>
            </a:r>
            <a:r>
              <a:rPr lang="de-DE" sz="2000" dirty="0" err="1">
                <a:solidFill>
                  <a:schemeClr val="accent1">
                    <a:lumMod val="75000"/>
                  </a:schemeClr>
                </a:solidFill>
              </a:rPr>
              <a:t>engagement</a:t>
            </a:r>
            <a:r>
              <a:rPr lang="de-DE" sz="2000" dirty="0">
                <a:solidFill>
                  <a:schemeClr val="accent1">
                    <a:lumMod val="75000"/>
                  </a:schemeClr>
                </a:solidFill>
              </a:rPr>
              <a:t> and </a:t>
            </a:r>
            <a:r>
              <a:rPr lang="de-DE" sz="2000" dirty="0" err="1">
                <a:solidFill>
                  <a:schemeClr val="accent1">
                    <a:lumMod val="75000"/>
                  </a:schemeClr>
                </a:solidFill>
              </a:rPr>
              <a:t>networking</a:t>
            </a:r>
            <a:r>
              <a:rPr lang="de-DE" sz="2000" dirty="0">
                <a:solidFill>
                  <a:schemeClr val="accent1">
                    <a:lumMod val="75000"/>
                  </a:schemeClr>
                </a:solidFill>
              </a:rPr>
              <a:t>. </a:t>
            </a:r>
          </a:p>
          <a:p>
            <a:pPr>
              <a:buFont typeface="Wingdings" panose="05000000000000000000" pitchFamily="2" charset="2"/>
              <a:buChar char="Ø"/>
            </a:pPr>
            <a:endParaRPr lang="de-DE" sz="2000" dirty="0">
              <a:solidFill>
                <a:schemeClr val="accent1">
                  <a:lumMod val="75000"/>
                </a:schemeClr>
              </a:solidFill>
            </a:endParaRPr>
          </a:p>
          <a:p>
            <a:pPr>
              <a:buFont typeface="Wingdings" panose="05000000000000000000" pitchFamily="2" charset="2"/>
              <a:buChar char="Ø"/>
            </a:pPr>
            <a:endParaRPr lang="de-DE" sz="2000" dirty="0">
              <a:solidFill>
                <a:schemeClr val="accent1">
                  <a:lumMod val="75000"/>
                </a:schemeClr>
              </a:solidFill>
            </a:endParaRPr>
          </a:p>
          <a:p>
            <a:pPr>
              <a:buFont typeface="Wingdings" panose="05000000000000000000" pitchFamily="2" charset="2"/>
              <a:buChar char="Ø"/>
            </a:pPr>
            <a:endParaRPr lang="de-DE" sz="2000" dirty="0">
              <a:solidFill>
                <a:schemeClr val="accent1">
                  <a:lumMod val="75000"/>
                </a:schemeClr>
              </a:solidFill>
            </a:endParaRPr>
          </a:p>
          <a:p>
            <a:pPr>
              <a:buFont typeface="Wingdings" panose="05000000000000000000" pitchFamily="2" charset="2"/>
              <a:buChar char="Ø"/>
            </a:pPr>
            <a:endParaRPr lang="de-DE" sz="2000" dirty="0">
              <a:solidFill>
                <a:schemeClr val="accent1">
                  <a:lumMod val="75000"/>
                </a:schemeClr>
              </a:solidFill>
            </a:endParaRPr>
          </a:p>
          <a:p>
            <a:pPr>
              <a:buFont typeface="Wingdings" panose="05000000000000000000" pitchFamily="2" charset="2"/>
              <a:buChar char="Ø"/>
            </a:pPr>
            <a:endParaRPr lang="de-DE" sz="2000" dirty="0">
              <a:solidFill>
                <a:schemeClr val="accent1">
                  <a:lumMod val="75000"/>
                </a:schemeClr>
              </a:solidFill>
            </a:endParaRPr>
          </a:p>
          <a:p>
            <a:pPr>
              <a:buFont typeface="Wingdings" panose="05000000000000000000" pitchFamily="2" charset="2"/>
              <a:buChar char="Ø"/>
            </a:pPr>
            <a:endParaRPr lang="de-DE" sz="2000" dirty="0">
              <a:solidFill>
                <a:schemeClr val="accent1">
                  <a:lumMod val="75000"/>
                </a:schemeClr>
              </a:solidFill>
            </a:endParaRPr>
          </a:p>
          <a:p>
            <a:pPr>
              <a:buFont typeface="Wingdings" panose="05000000000000000000" pitchFamily="2" charset="2"/>
              <a:buChar char="Ø"/>
            </a:pPr>
            <a:endParaRPr lang="de-DE" sz="2000" dirty="0">
              <a:solidFill>
                <a:schemeClr val="accent1">
                  <a:lumMod val="75000"/>
                </a:schemeClr>
              </a:solidFill>
            </a:endParaRPr>
          </a:p>
        </p:txBody>
      </p:sp>
    </p:spTree>
    <p:extLst>
      <p:ext uri="{BB962C8B-B14F-4D97-AF65-F5344CB8AC3E}">
        <p14:creationId xmlns:p14="http://schemas.microsoft.com/office/powerpoint/2010/main" val="248036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1841F884-D493-4D47-A0A0-35CB7AFA9CE1}"/>
              </a:ext>
            </a:extLst>
          </p:cNvPr>
          <p:cNvSpPr txBox="1"/>
          <p:nvPr/>
        </p:nvSpPr>
        <p:spPr>
          <a:xfrm>
            <a:off x="4580626" y="4272596"/>
            <a:ext cx="3185389" cy="954107"/>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cs typeface="Arial" panose="020B0604020202020204" pitchFamily="34" charset="0"/>
              </a:rPr>
              <a:t>Many </a:t>
            </a:r>
            <a:r>
              <a:rPr lang="de-DE" sz="2800" dirty="0" err="1">
                <a:solidFill>
                  <a:schemeClr val="bg1"/>
                </a:solidFill>
                <a:latin typeface="Arial" panose="020B0604020202020204" pitchFamily="34" charset="0"/>
                <a:cs typeface="Arial" panose="020B0604020202020204" pitchFamily="34" charset="0"/>
              </a:rPr>
              <a:t>Thanks</a:t>
            </a:r>
            <a:endParaRPr lang="de-DE" sz="2800" dirty="0">
              <a:solidFill>
                <a:schemeClr val="bg1"/>
              </a:solidFill>
              <a:latin typeface="Arial" panose="020B0604020202020204" pitchFamily="34" charset="0"/>
              <a:cs typeface="Arial" panose="020B0604020202020204" pitchFamily="34" charset="0"/>
            </a:endParaRPr>
          </a:p>
          <a:p>
            <a:pPr algn="ctr"/>
            <a:r>
              <a:rPr lang="de-DE" sz="2800" dirty="0" err="1">
                <a:solidFill>
                  <a:schemeClr val="bg1"/>
                </a:solidFill>
                <a:latin typeface="Arial" panose="020B0604020202020204" pitchFamily="34" charset="0"/>
                <a:cs typeface="Arial" panose="020B0604020202020204" pitchFamily="34" charset="0"/>
              </a:rPr>
              <a:t>for</a:t>
            </a:r>
            <a:r>
              <a:rPr lang="de-DE" sz="2800" dirty="0">
                <a:solidFill>
                  <a:schemeClr val="bg1"/>
                </a:solidFill>
                <a:latin typeface="Arial" panose="020B0604020202020204" pitchFamily="34" charset="0"/>
                <a:cs typeface="Arial" panose="020B0604020202020204" pitchFamily="34" charset="0"/>
              </a:rPr>
              <a:t> </a:t>
            </a:r>
            <a:r>
              <a:rPr lang="de-DE" sz="2800" dirty="0" err="1">
                <a:solidFill>
                  <a:schemeClr val="bg1"/>
                </a:solidFill>
                <a:latin typeface="Arial" panose="020B0604020202020204" pitchFamily="34" charset="0"/>
                <a:cs typeface="Arial" panose="020B0604020202020204" pitchFamily="34" charset="0"/>
              </a:rPr>
              <a:t>your</a:t>
            </a:r>
            <a:r>
              <a:rPr lang="de-DE" sz="2800" dirty="0">
                <a:solidFill>
                  <a:schemeClr val="bg1"/>
                </a:solidFill>
                <a:latin typeface="Arial" panose="020B0604020202020204" pitchFamily="34" charset="0"/>
                <a:cs typeface="Arial" panose="020B0604020202020204" pitchFamily="34" charset="0"/>
              </a:rPr>
              <a:t> Interest</a:t>
            </a:r>
          </a:p>
        </p:txBody>
      </p:sp>
      <p:sp>
        <p:nvSpPr>
          <p:cNvPr id="5" name="Textfeld 4">
            <a:extLst>
              <a:ext uri="{FF2B5EF4-FFF2-40B4-BE49-F238E27FC236}">
                <a16:creationId xmlns:a16="http://schemas.microsoft.com/office/drawing/2014/main" xmlns="" id="{4EEC42F1-15B8-459A-B7EE-81F35B2DA161}"/>
              </a:ext>
            </a:extLst>
          </p:cNvPr>
          <p:cNvSpPr txBox="1"/>
          <p:nvPr/>
        </p:nvSpPr>
        <p:spPr>
          <a:xfrm>
            <a:off x="1449238" y="5750536"/>
            <a:ext cx="8764438" cy="369332"/>
          </a:xfrm>
          <a:prstGeom prst="rect">
            <a:avLst/>
          </a:prstGeom>
          <a:noFill/>
        </p:spPr>
        <p:txBody>
          <a:bodyPr wrap="square" rtlCol="0">
            <a:spAutoFit/>
          </a:bodyPr>
          <a:lstStyle/>
          <a:p>
            <a:pPr algn="r"/>
            <a:r>
              <a:rPr lang="de-DE" dirty="0">
                <a:solidFill>
                  <a:schemeClr val="bg1"/>
                </a:solidFill>
              </a:rPr>
              <a:t>National </a:t>
            </a:r>
            <a:r>
              <a:rPr lang="de-DE" dirty="0" err="1">
                <a:solidFill>
                  <a:schemeClr val="bg1"/>
                </a:solidFill>
              </a:rPr>
              <a:t>Representative</a:t>
            </a:r>
            <a:r>
              <a:rPr lang="de-DE" dirty="0">
                <a:solidFill>
                  <a:schemeClr val="bg1"/>
                </a:solidFill>
              </a:rPr>
              <a:t> IW Germany Jutta Stender-Vorwachs, September 10, 2019</a:t>
            </a:r>
          </a:p>
        </p:txBody>
      </p:sp>
    </p:spTree>
    <p:extLst>
      <p:ext uri="{BB962C8B-B14F-4D97-AF65-F5344CB8AC3E}">
        <p14:creationId xmlns:p14="http://schemas.microsoft.com/office/powerpoint/2010/main" val="410057499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Words>
  <Application>Microsoft Macintosh PowerPoint</Application>
  <PresentationFormat>Benutzerdefiniert</PresentationFormat>
  <Paragraphs>55</Paragraphs>
  <Slides>7</Slides>
  <Notes>0</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Beate Pfänder</dc:creator>
  <cp:lastModifiedBy>Elisabeth  Flötotto</cp:lastModifiedBy>
  <cp:revision>45</cp:revision>
  <dcterms:created xsi:type="dcterms:W3CDTF">2019-03-12T12:12:38Z</dcterms:created>
  <dcterms:modified xsi:type="dcterms:W3CDTF">2019-09-24T16:43:22Z</dcterms:modified>
</cp:coreProperties>
</file>