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0"/>
  </p:notesMasterIdLst>
  <p:sldIdLst>
    <p:sldId id="310" r:id="rId3"/>
    <p:sldId id="311" r:id="rId4"/>
    <p:sldId id="278" r:id="rId5"/>
    <p:sldId id="279" r:id="rId6"/>
    <p:sldId id="280" r:id="rId7"/>
    <p:sldId id="281" r:id="rId8"/>
    <p:sldId id="282" r:id="rId9"/>
    <p:sldId id="285" r:id="rId10"/>
    <p:sldId id="291" r:id="rId11"/>
    <p:sldId id="289" r:id="rId12"/>
    <p:sldId id="294" r:id="rId13"/>
    <p:sldId id="284" r:id="rId14"/>
    <p:sldId id="287" r:id="rId15"/>
    <p:sldId id="293" r:id="rId16"/>
    <p:sldId id="295" r:id="rId17"/>
    <p:sldId id="296" r:id="rId18"/>
    <p:sldId id="297" r:id="rId19"/>
    <p:sldId id="299" r:id="rId20"/>
    <p:sldId id="312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9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C6884-942B-4B3A-8829-050997252E41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17F36-44A7-4D20-8845-9FD516A70370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808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7F36-44A7-4D20-8845-9FD516A70370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7F36-44A7-4D20-8845-9FD516A70370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PRESENTATION IN 13</a:t>
            </a:r>
            <a:r>
              <a:rPr lang="en-US" baseline="30000" dirty="0" smtClean="0"/>
              <a:t>th</a:t>
            </a:r>
            <a:r>
              <a:rPr lang="en-US" dirty="0" smtClean="0"/>
              <a:t>  E.M.2019-MUNSTER</a:t>
            </a:r>
          </a:p>
          <a:p>
            <a:r>
              <a:rPr lang="en-US" dirty="0" smtClean="0"/>
              <a:t>YIANNA GRAVIA KALYVA,D.N.R.2019-2020  247 D. GREECE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7F36-44A7-4D20-8845-9FD516A70370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Τίτλος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2" name="21 - Υπότιτλος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20" name="1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Έλλειψη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  <p:sp>
        <p:nvSpPr>
          <p:cNvPr id="10" name="9 - Ορθογώνιο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Έλλειψη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Έλλειψη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  <p:sp>
        <p:nvSpPr>
          <p:cNvPr id="6" name="5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9" name="8 - Διάγραμμα ροής: Διεργασία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- Διάγραμμα ροής: Διεργασία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Πίτα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Έλλειψη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Κουλούρα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  <p:sp>
        <p:nvSpPr>
          <p:cNvPr id="15" name="14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dissolv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5D571-096B-461D-8507-D6ED41E419FB}" type="datetimeFigureOut">
              <a:rPr lang="el-GR" smtClean="0"/>
              <a:pPr/>
              <a:t>24.09.19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9008C-1AC3-4D2F-B193-AE3443B342A3}" type="slidenum">
              <a:rPr lang="el-GR" smtClean="0"/>
              <a:pPr/>
              <a:t>‹Nr.›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6 - Θέση περιεχομένου" descr="36954215_494307564336851_485390132615053312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9144000" cy="6857999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THE CONFERENCE ( 1</a:t>
            </a:r>
            <a:r>
              <a:rPr lang="en-US" b="1" baseline="30000" dirty="0" smtClean="0">
                <a:solidFill>
                  <a:srgbClr val="002060"/>
                </a:solidFill>
              </a:rPr>
              <a:t>st</a:t>
            </a:r>
            <a:r>
              <a:rPr lang="en-US" b="1" dirty="0" smtClean="0">
                <a:solidFill>
                  <a:srgbClr val="002060"/>
                </a:solidFill>
              </a:rPr>
              <a:t> DAY) </a:t>
            </a:r>
            <a:endParaRPr lang="el-G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OPENING GREETINGS-SPEECHES</a:t>
            </a:r>
            <a:endParaRPr lang="el-G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4 - Θέση περιεχομένου" descr="IMG_20190405_1055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4223566"/>
          </a:xfrm>
        </p:spPr>
      </p:pic>
      <p:pic>
        <p:nvPicPr>
          <p:cNvPr id="6" name="5 - Θέση περιεχομένου" descr="IMG_20190405_1209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17155"/>
            <a:ext cx="4038600" cy="4255117"/>
          </a:xfr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</a:t>
            </a:r>
            <a:br>
              <a:rPr lang="en-US" dirty="0" smtClean="0"/>
            </a:br>
            <a:r>
              <a:rPr lang="en-US" dirty="0" smtClean="0"/>
              <a:t>                </a:t>
            </a:r>
            <a:r>
              <a:rPr lang="en-US" b="1" dirty="0" smtClean="0"/>
              <a:t>PLENARY SESSION</a:t>
            </a:r>
            <a:endParaRPr lang="el-GR" b="1" dirty="0"/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320"/>
          </a:xfrm>
        </p:spPr>
        <p:txBody>
          <a:bodyPr/>
          <a:lstStyle/>
          <a:p>
            <a:pPr algn="ctr"/>
            <a:r>
              <a:rPr lang="en-US" b="1" dirty="0" smtClean="0"/>
              <a:t>KEY NOTE SPEAKERS </a:t>
            </a:r>
            <a:endParaRPr lang="el-GR" b="1" dirty="0"/>
          </a:p>
        </p:txBody>
      </p:sp>
      <p:pic>
        <p:nvPicPr>
          <p:cNvPr id="14" name="13 - Θέση περιεχομένου" descr="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0628" y="1428736"/>
            <a:ext cx="4143372" cy="5429264"/>
          </a:xfrm>
        </p:spPr>
      </p:pic>
      <p:pic>
        <p:nvPicPr>
          <p:cNvPr id="13" name="12 - Θέση περιεχομένου" descr="2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5092700" cy="5429263"/>
          </a:xfrm>
        </p:spPr>
      </p:pic>
    </p:spTree>
  </p:cSld>
  <p:clrMapOvr>
    <a:masterClrMapping/>
  </p:clrMapOvr>
  <p:transition xmlns:p14="http://schemas.microsoft.com/office/powerpoint/2010/main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320"/>
            <a:ext cx="8933688" cy="1143000"/>
          </a:xfrm>
        </p:spPr>
        <p:txBody>
          <a:bodyPr/>
          <a:lstStyle/>
          <a:p>
            <a:pPr algn="ctr"/>
            <a:r>
              <a:rPr lang="en-US" b="1" dirty="0" smtClean="0"/>
              <a:t>WORKSHOPS</a:t>
            </a:r>
            <a:endParaRPr lang="el-GR" b="1" dirty="0"/>
          </a:p>
        </p:txBody>
      </p:sp>
      <p:pic>
        <p:nvPicPr>
          <p:cNvPr id="5" name="4 - Θέση περιεχομένου" descr="WORKSHOP 1 FAMIL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3786190"/>
            <a:ext cx="3071833" cy="2991659"/>
          </a:xfrm>
        </p:spPr>
      </p:pic>
      <p:pic>
        <p:nvPicPr>
          <p:cNvPr id="6" name="5 - Θέση περιεχομένου" descr="WORKSHOP 2 JOB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4282" y="1285860"/>
            <a:ext cx="3071802" cy="3199854"/>
          </a:xfrm>
        </p:spPr>
      </p:pic>
      <p:pic>
        <p:nvPicPr>
          <p:cNvPr id="7" name="Picture 6" descr="IMG_20190405_1734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143116"/>
            <a:ext cx="5286412" cy="328204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6 - Θέση περιεχομένου" descr="15 - Αντίγραφ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xmlns:p14="http://schemas.microsoft.com/office/powerpoint/2010/main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Ancient  Tragedy          Cocktails at the</a:t>
            </a:r>
            <a:br>
              <a:rPr lang="en-US" dirty="0" smtClean="0"/>
            </a:br>
            <a:r>
              <a:rPr lang="en-US" dirty="0" smtClean="0"/>
              <a:t>“Electra by Sophocles”       theatre’s foyer</a:t>
            </a:r>
            <a:endParaRPr lang="el-GR" dirty="0"/>
          </a:p>
        </p:txBody>
      </p:sp>
      <p:pic>
        <p:nvPicPr>
          <p:cNvPr id="5" name="4 - Θέση περιεχομένου" descr="50833862_618441468590126_4818016835737747456_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5092700" cy="5429264"/>
          </a:xfrm>
        </p:spPr>
      </p:pic>
      <p:pic>
        <p:nvPicPr>
          <p:cNvPr id="6" name="5 - Θέση περιεχομένου" descr="56264358_2077445775881747_1896130196059193344_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2066" y="1428737"/>
            <a:ext cx="4071934" cy="5429264"/>
          </a:xfrm>
        </p:spPr>
      </p:pic>
    </p:spTree>
  </p:cSld>
  <p:clrMapOvr>
    <a:masterClrMapping/>
  </p:clrMapOvr>
  <p:transition xmlns:p14="http://schemas.microsoft.com/office/powerpoint/2010/main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Θέση περιεχομένου" descr="IMG_20190405_111651_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8933688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CONFERENCE – 2</a:t>
            </a:r>
            <a:r>
              <a:rPr lang="en-US" b="1" baseline="30000" dirty="0" smtClean="0">
                <a:solidFill>
                  <a:schemeClr val="bg1"/>
                </a:solidFill>
              </a:rPr>
              <a:t>ND</a:t>
            </a:r>
            <a:r>
              <a:rPr lang="en-US" b="1" dirty="0" smtClean="0">
                <a:solidFill>
                  <a:schemeClr val="bg1"/>
                </a:solidFill>
              </a:rPr>
              <a:t> DAY   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 “Final Conclusions</a:t>
            </a:r>
            <a:r>
              <a:rPr lang="en-US" dirty="0" smtClean="0"/>
              <a:t>”</a:t>
            </a:r>
            <a:endParaRPr lang="el-GR" dirty="0"/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8933688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CONFERENCE – 2</a:t>
            </a:r>
            <a:r>
              <a:rPr lang="en-US" b="1" baseline="30000" dirty="0" smtClean="0">
                <a:solidFill>
                  <a:schemeClr val="bg1"/>
                </a:solidFill>
              </a:rPr>
              <a:t>nd</a:t>
            </a:r>
            <a:r>
              <a:rPr lang="en-US" b="1" dirty="0" smtClean="0">
                <a:solidFill>
                  <a:schemeClr val="bg1"/>
                </a:solidFill>
              </a:rPr>
              <a:t> day</a:t>
            </a:r>
            <a:endParaRPr lang="el-GR" dirty="0"/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20190406_1019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000098" y="0"/>
            <a:ext cx="8020061" cy="6858000"/>
          </a:xfrm>
        </p:spPr>
      </p:pic>
      <p:sp>
        <p:nvSpPr>
          <p:cNvPr id="5" name="Rectangle 4"/>
          <p:cNvSpPr/>
          <p:nvPr/>
        </p:nvSpPr>
        <p:spPr>
          <a:xfrm>
            <a:off x="1357290" y="714356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CONFERENCE – 2</a:t>
            </a:r>
            <a:r>
              <a:rPr lang="en-US" sz="3600" b="1" baseline="30000" dirty="0" smtClean="0">
                <a:solidFill>
                  <a:schemeClr val="bg1"/>
                </a:solidFill>
              </a:rPr>
              <a:t>nd</a:t>
            </a:r>
            <a:r>
              <a:rPr lang="en-US" sz="3600" b="1" dirty="0" smtClean="0">
                <a:solidFill>
                  <a:schemeClr val="bg1"/>
                </a:solidFill>
              </a:rPr>
              <a:t> day</a:t>
            </a:r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6 - Θέση περιεχομένου" descr="ΑΦΙΣΑ WOMEN FOR EUROPE 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41492" cy="6858000"/>
          </a:xfrm>
        </p:spPr>
      </p:pic>
      <p:pic>
        <p:nvPicPr>
          <p:cNvPr id="8" name="7 - Θέση περιεχομένου" descr="3Η ΦΩΤΟ ΑΡΧΙΚΗΣ ΣΕΛΙΔΑΣ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0"/>
            <a:ext cx="4357686" cy="6858000"/>
          </a:xfr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DSC018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8933688" cy="14176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Closing Ceremony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Organising Committee of WfE9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8933688" cy="1417320"/>
          </a:xfrm>
        </p:spPr>
        <p:txBody>
          <a:bodyPr/>
          <a:lstStyle/>
          <a:p>
            <a:pPr algn="ctr"/>
            <a:r>
              <a:rPr lang="en-US" dirty="0" smtClean="0"/>
              <a:t> Closing Ceremony</a:t>
            </a:r>
            <a:endParaRPr lang="el-GR" dirty="0"/>
          </a:p>
        </p:txBody>
      </p:sp>
      <p:pic>
        <p:nvPicPr>
          <p:cNvPr id="7" name="6 - Θέση περιεχομένου" descr="_DSC015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4214810" cy="5429264"/>
          </a:xfrm>
        </p:spPr>
      </p:pic>
      <p:pic>
        <p:nvPicPr>
          <p:cNvPr id="8" name="7 - Θέση περιεχομένου" descr="_DSC021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428737"/>
            <a:ext cx="4143372" cy="5429264"/>
          </a:xfrm>
        </p:spPr>
      </p:pic>
    </p:spTree>
  </p:cSld>
  <p:clrMapOvr>
    <a:masterClrMapping/>
  </p:clrMapOvr>
  <p:transition xmlns:p14="http://schemas.microsoft.com/office/powerpoint/2010/main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998CAM_2019_04_06_21_56_11_FN-0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8933688" cy="5714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Closing Ceremony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 Dinner “Greek night”</a:t>
            </a:r>
            <a:endParaRPr lang="el-GR" dirty="0"/>
          </a:p>
        </p:txBody>
      </p:sp>
      <p:pic>
        <p:nvPicPr>
          <p:cNvPr id="7" name="6 - Θέση περιεχομένου" descr="DSC_76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4423"/>
            <a:ext cx="4572000" cy="5643578"/>
          </a:xfrm>
        </p:spPr>
      </p:pic>
      <p:pic>
        <p:nvPicPr>
          <p:cNvPr id="8" name="7 - Θέση περιεχομένου" descr="DSC_76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214422"/>
            <a:ext cx="4572000" cy="5643577"/>
          </a:xfrm>
        </p:spPr>
      </p:pic>
    </p:spTree>
  </p:cSld>
  <p:clrMapOvr>
    <a:masterClrMapping/>
  </p:clrMapOvr>
  <p:transition xmlns:p14="http://schemas.microsoft.com/office/powerpoint/2010/main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- Θέση περιεχομένου" descr="DSC_7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Gala Dinner 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pPr algn="ctr"/>
            <a:r>
              <a:rPr lang="en-US" dirty="0" smtClean="0"/>
              <a:t>Guided Tours</a:t>
            </a:r>
            <a:endParaRPr lang="el-GR" dirty="0"/>
          </a:p>
        </p:txBody>
      </p:sp>
      <p:pic>
        <p:nvPicPr>
          <p:cNvPr id="5" name="4 - Θέση περιεχομένου" descr="GUIDED TOUR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4071934" cy="5429264"/>
          </a:xfrm>
        </p:spPr>
      </p:pic>
      <p:pic>
        <p:nvPicPr>
          <p:cNvPr id="6" name="5 - Θέση περιεχομένου" descr="GUIDED TOUR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29124" y="1428736"/>
            <a:ext cx="4714876" cy="5429264"/>
          </a:xfrm>
        </p:spPr>
      </p:pic>
    </p:spTree>
  </p:cSld>
  <p:clrMapOvr>
    <a:masterClrMapping/>
  </p:clrMapOvr>
  <p:transition xmlns:p14="http://schemas.microsoft.com/office/powerpoint/2010/main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8933688" cy="141732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Twinship</a:t>
            </a:r>
            <a:r>
              <a:rPr lang="en-US" dirty="0" smtClean="0"/>
              <a:t> Ceremony</a:t>
            </a:r>
            <a:br>
              <a:rPr lang="en-US" dirty="0" smtClean="0"/>
            </a:br>
            <a:endParaRPr lang="el-GR" dirty="0"/>
          </a:p>
        </p:txBody>
      </p:sp>
      <p:pic>
        <p:nvPicPr>
          <p:cNvPr id="5" name="4 - Θέση περιεχομένου" descr="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214422"/>
            <a:ext cx="5092700" cy="5643578"/>
          </a:xfrm>
        </p:spPr>
      </p:pic>
      <p:pic>
        <p:nvPicPr>
          <p:cNvPr id="6" name="5 - Θέση περιεχομένου" descr="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2066" y="1214422"/>
            <a:ext cx="4071934" cy="5643578"/>
          </a:xfrm>
        </p:spPr>
      </p:pic>
    </p:spTree>
  </p:cSld>
  <p:clrMapOvr>
    <a:masterClrMapping/>
  </p:clrMapOvr>
  <p:transition xmlns:p14="http://schemas.microsoft.com/office/powerpoint/2010/main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435608" y="274638"/>
            <a:ext cx="5493846" cy="1143000"/>
          </a:xfrm>
        </p:spPr>
        <p:txBody>
          <a:bodyPr/>
          <a:lstStyle/>
          <a:p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7" name="6 - Θέση περιεχομένου" descr="2η ΦΩΤΟ ΑΡΧΙΚΗΣ ΣΕΛΙΔΑΣ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0100" y="0"/>
            <a:ext cx="7572428" cy="6858000"/>
          </a:xfrm>
        </p:spPr>
      </p:pic>
    </p:spTree>
  </p:cSld>
  <p:clrMapOvr>
    <a:masterClrMapping/>
  </p:clrMapOvr>
  <p:transition xmlns:p14="http://schemas.microsoft.com/office/powerpoint/2010/main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3  WORKSHOPS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FAMILY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Coordinator:Hannele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Karhunen</a:t>
            </a:r>
            <a:r>
              <a:rPr lang="en-US" dirty="0" smtClean="0">
                <a:solidFill>
                  <a:srgbClr val="002060"/>
                </a:solidFill>
              </a:rPr>
              <a:t> ,</a:t>
            </a:r>
            <a:r>
              <a:rPr lang="en-US" dirty="0" err="1" smtClean="0">
                <a:solidFill>
                  <a:srgbClr val="002060"/>
                </a:solidFill>
              </a:rPr>
              <a:t>IIWpBD</a:t>
            </a:r>
            <a:r>
              <a:rPr lang="en-US" dirty="0" smtClean="0">
                <a:solidFill>
                  <a:srgbClr val="002060"/>
                </a:solidFill>
              </a:rPr>
              <a:t> ,Finland)</a:t>
            </a:r>
            <a:endParaRPr lang="el-GR" dirty="0" smtClean="0">
              <a:solidFill>
                <a:srgbClr val="002060"/>
              </a:solidFill>
            </a:endParaRP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1.  Domestic violence. Children as victims or witnesses of abuse.</a:t>
            </a:r>
            <a:endParaRPr lang="el-GR" dirty="0" smtClean="0">
              <a:solidFill>
                <a:srgbClr val="002060"/>
              </a:solidFill>
            </a:endParaRP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2.  Children and families in adverse life situations </a:t>
            </a: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3.  Children with special educational needs</a:t>
            </a:r>
          </a:p>
          <a:p>
            <a:pPr lvl="0">
              <a:buNone/>
            </a:pPr>
            <a:endParaRPr lang="el-GR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JOB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Coordinator:Hildegund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Scheipermeier,IIW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pBD,Germany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el-GR" dirty="0" smtClean="0">
              <a:solidFill>
                <a:srgbClr val="002060"/>
              </a:solidFill>
            </a:endParaRP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1.  Child labor. Breaking into the…fairytale.</a:t>
            </a:r>
            <a:endParaRPr lang="el-GR" dirty="0" smtClean="0">
              <a:solidFill>
                <a:srgbClr val="002060"/>
              </a:solidFill>
            </a:endParaRP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2.  Child trafficking and child pornography.</a:t>
            </a: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3.  Child labor conditions. Impact on mental and physical health.</a:t>
            </a:r>
          </a:p>
          <a:p>
            <a:pPr lvl="0">
              <a:buNone/>
            </a:pPr>
            <a:endParaRPr lang="el-GR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CULTURE &amp; SOCIETY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Coor.:Roz.Nikolakopoulou,IIWpBD,Greece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el-GR" dirty="0" smtClean="0">
              <a:solidFill>
                <a:srgbClr val="002060"/>
              </a:solidFill>
            </a:endParaRP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1. Unaccompanied children refugees in Europe. Their integration as   </a:t>
            </a: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    citizens in a multicultural environment. </a:t>
            </a:r>
            <a:endParaRPr lang="el-GR" dirty="0" smtClean="0">
              <a:solidFill>
                <a:srgbClr val="002060"/>
              </a:solidFill>
            </a:endParaRP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2.  The contribution of art to the all-round development of children.</a:t>
            </a:r>
            <a:endParaRPr lang="el-GR" dirty="0" smtClean="0">
              <a:solidFill>
                <a:srgbClr val="002060"/>
              </a:solidFill>
            </a:endParaRPr>
          </a:p>
          <a:p>
            <a:pPr lvl="0">
              <a:buNone/>
            </a:pPr>
            <a:r>
              <a:rPr lang="en-US" dirty="0" smtClean="0">
                <a:solidFill>
                  <a:srgbClr val="002060"/>
                </a:solidFill>
              </a:rPr>
              <a:t>  3.  Preventing bullying and cyber bullying across Europe.</a:t>
            </a:r>
            <a:endParaRPr lang="el-GR" dirty="0" smtClean="0">
              <a:solidFill>
                <a:srgbClr val="002060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APOLLO THEATRE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Women for Europe 9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OPENING CEREMONY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20190404_1916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86908" cy="68580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14356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OPENING CEREMONY</a:t>
            </a:r>
            <a:endParaRPr lang="el-G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56462434_2187535214647802_3409940313442091008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9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8933688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OPENING CEREMONY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OPENING CEREMONY</a:t>
            </a:r>
            <a:endParaRPr lang="el-GR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9 - Θέση περιεχομένου" descr="IMG_20190404_2001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642918"/>
            <a:ext cx="4500562" cy="6215082"/>
          </a:xfrm>
        </p:spPr>
      </p:pic>
      <p:pic>
        <p:nvPicPr>
          <p:cNvPr id="12" name="11 - Θέση περιεχομένου" descr="IMG_20190404_20030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642918"/>
            <a:ext cx="4572000" cy="6215082"/>
          </a:xfr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320"/>
          </a:xfrm>
        </p:spPr>
        <p:txBody>
          <a:bodyPr>
            <a:noAutofit/>
          </a:bodyPr>
          <a:lstStyle/>
          <a:p>
            <a:r>
              <a:rPr lang="en-US" sz="3600" dirty="0" smtClean="0"/>
              <a:t>   </a:t>
            </a:r>
            <a:r>
              <a:rPr lang="en-US" sz="3200" b="1" dirty="0" smtClean="0"/>
              <a:t>TOWN HALL OF SYROS – GALA DINNER</a:t>
            </a:r>
            <a:endParaRPr lang="el-GR" sz="3200" b="1" dirty="0"/>
          </a:p>
        </p:txBody>
      </p:sp>
      <p:pic>
        <p:nvPicPr>
          <p:cNvPr id="7" name="6 - Θέση περιεχομένου" descr="IMGP350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4929190" cy="5429264"/>
          </a:xfrm>
        </p:spPr>
      </p:pic>
      <p:pic>
        <p:nvPicPr>
          <p:cNvPr id="8" name="7 - Θέση περιεχομένου" descr="IMG_20190404_205245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428736"/>
            <a:ext cx="4214810" cy="5429264"/>
          </a:xfr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TOWN HALL OF SYROS – GALA DINNER</a:t>
            </a:r>
            <a:endParaRPr lang="el-GR" sz="3600" dirty="0"/>
          </a:p>
        </p:txBody>
      </p:sp>
      <p:pic>
        <p:nvPicPr>
          <p:cNvPr id="5" name="4 - Θέση περιεχομένου" descr="IMG_20190404_202437_0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4500562" cy="6072206"/>
          </a:xfrm>
        </p:spPr>
      </p:pic>
      <p:pic>
        <p:nvPicPr>
          <p:cNvPr id="6" name="5 - Θέση περιεχομένου" descr="IMG_20190404_2131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26403" y="714356"/>
            <a:ext cx="4734663" cy="6143643"/>
          </a:xfr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Ηλιοστάσιο">
  <a:themeElements>
    <a:clrScheme name="Ηλιοστάσιο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Ηλιοστάσιο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Ηλιοστάσιο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242</Words>
  <Application>Microsoft Macintosh PowerPoint</Application>
  <PresentationFormat>Bildschirmpräsentation (4:3)</PresentationFormat>
  <Paragraphs>43</Paragraphs>
  <Slides>27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29" baseType="lpstr">
      <vt:lpstr>Ηλιοστάσιο</vt:lpstr>
      <vt:lpstr>Θέμα του Office</vt:lpstr>
      <vt:lpstr>PowerPoint-Präsentation</vt:lpstr>
      <vt:lpstr>PowerPoint-Präsentation</vt:lpstr>
      <vt:lpstr>3  WORKSHOPS</vt:lpstr>
      <vt:lpstr>Women for Europe 9  OPENING CEREMONY</vt:lpstr>
      <vt:lpstr>OPENING CEREMONY</vt:lpstr>
      <vt:lpstr>OPENING CEREMONY</vt:lpstr>
      <vt:lpstr>OPENING CEREMONY</vt:lpstr>
      <vt:lpstr>   TOWN HALL OF SYROS – GALA DINNER</vt:lpstr>
      <vt:lpstr>TOWN HALL OF SYROS – GALA DINNER</vt:lpstr>
      <vt:lpstr>                   THE CONFERENCE ( 1st DAY) </vt:lpstr>
      <vt:lpstr>OPENING GREETINGS-SPEECHES</vt:lpstr>
      <vt:lpstr>                                  PLENARY SESSION</vt:lpstr>
      <vt:lpstr>KEY NOTE SPEAKERS </vt:lpstr>
      <vt:lpstr>WORKSHOPS</vt:lpstr>
      <vt:lpstr>PowerPoint-Präsentation</vt:lpstr>
      <vt:lpstr>     Ancient  Tragedy          Cocktails at the “Electra by Sophocles”       theatre’s foyer</vt:lpstr>
      <vt:lpstr>CONFERENCE – 2ND DAY       “Final Conclusions”</vt:lpstr>
      <vt:lpstr>CONFERENCE – 2nd day</vt:lpstr>
      <vt:lpstr>PowerPoint-Präsentation</vt:lpstr>
      <vt:lpstr>Closing Ceremony  Organising Committee of WfE9</vt:lpstr>
      <vt:lpstr> Closing Ceremony</vt:lpstr>
      <vt:lpstr>Closing Ceremony</vt:lpstr>
      <vt:lpstr>Gala Dinner “Greek night”</vt:lpstr>
      <vt:lpstr>Gala Dinner </vt:lpstr>
      <vt:lpstr>Guided Tours</vt:lpstr>
      <vt:lpstr>Twinship Ceremony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Άσπα</dc:creator>
  <cp:lastModifiedBy>Elisabeth  Flötotto</cp:lastModifiedBy>
  <cp:revision>91</cp:revision>
  <dcterms:created xsi:type="dcterms:W3CDTF">2018-01-10T22:11:37Z</dcterms:created>
  <dcterms:modified xsi:type="dcterms:W3CDTF">2019-09-24T16:47:18Z</dcterms:modified>
</cp:coreProperties>
</file>