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-7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21F554D9-2BA8-4AA9-BFB3-D56149FC6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20F7B5D0-F949-4CE9-AD19-B3CDF72759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EBF3E1CD-3849-4BFB-B575-43F01B39B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7022-3226-49B0-9C40-148440688615}" type="datetimeFigureOut">
              <a:rPr lang="sv-SE" smtClean="0"/>
              <a:t>2019-11-19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5191A10C-5C95-4FE8-A942-4CC7860D3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86F5E806-55A3-46C6-B175-EC62E04BB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27C2-DB04-4682-B3E3-9D65B3B7A5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10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C9E0A644-7654-4018-8368-B470BCA7F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="" id="{9CC6138E-F26C-47AF-8A0E-D6582B3A45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95E41568-6454-4C64-A3B7-21CCDF57C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7022-3226-49B0-9C40-148440688615}" type="datetimeFigureOut">
              <a:rPr lang="sv-SE" smtClean="0"/>
              <a:t>2019-11-19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C0D7E1B3-84C1-4CA8-96E5-21A360954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1732FCBA-8DE3-448D-9B96-7D76C9F05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27C2-DB04-4682-B3E3-9D65B3B7A5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3152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xmlns="" id="{EE95E395-7BF6-4F52-B947-98A62FFD6C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="" id="{0979431C-1AD0-4558-8C13-E0B26526FF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12A16344-5442-4BCD-BB17-31280079B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7022-3226-49B0-9C40-148440688615}" type="datetimeFigureOut">
              <a:rPr lang="sv-SE" smtClean="0"/>
              <a:t>2019-11-19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A06BA092-9FE2-4BFF-9467-9DB1E9FF3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2D166356-E1ED-48EC-A22E-873015DFD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27C2-DB04-4682-B3E3-9D65B3B7A5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4046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9D52F009-F3B2-441A-A990-AC0D50C03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E89077C3-57B8-4B12-8B98-2A7EA2069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96AD6096-5BAD-4A3C-B3BF-47A6EA583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7022-3226-49B0-9C40-148440688615}" type="datetimeFigureOut">
              <a:rPr lang="sv-SE" smtClean="0"/>
              <a:t>2019-11-19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616048D2-D73E-48BA-9CA5-8F033CF0D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EF9C67BD-BEEE-42FC-A17E-52C96D7BD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27C2-DB04-4682-B3E3-9D65B3B7A5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427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A391FDEC-E796-4159-B187-BBFC91850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B371F18B-36FC-4AAA-895E-CB224E589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8FF0973D-3FC9-4B78-872B-A321C0808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7022-3226-49B0-9C40-148440688615}" type="datetimeFigureOut">
              <a:rPr lang="sv-SE" smtClean="0"/>
              <a:t>2019-11-19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663DF457-B83E-4128-B327-A0E5E2284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6487C474-83F9-4F0B-B03D-4C8FBFA6D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27C2-DB04-4682-B3E3-9D65B3B7A5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326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50F5A266-82D3-4B53-96C5-003115316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BACBF234-1318-4BD0-BA53-100FACC478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23E459C4-CAD0-469D-AC5C-2B56FD952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7E18052D-F6EB-4D43-B632-916075FDD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7022-3226-49B0-9C40-148440688615}" type="datetimeFigureOut">
              <a:rPr lang="sv-SE" smtClean="0"/>
              <a:t>2019-11-19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BEE8E2BF-3901-47A3-B85A-EE7A68EB6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BE0A07D6-9C99-46BF-9029-9F31CA157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27C2-DB04-4682-B3E3-9D65B3B7A5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297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756B2C09-4482-48C7-8FC1-5A9A0EC1C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162B41DC-EBBA-459D-BD9B-344DD3C15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3D2E043B-A103-4E87-A8EB-B2D1232AB4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xmlns="" id="{3FDEB9E8-4A69-46FD-9A12-0D066DA229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xmlns="" id="{32D0DD28-AF47-4719-A53E-90E69B0C33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xmlns="" id="{47164EBA-A851-4F6D-8370-01354EE76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7022-3226-49B0-9C40-148440688615}" type="datetimeFigureOut">
              <a:rPr lang="sv-SE" smtClean="0"/>
              <a:t>2019-11-19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xmlns="" id="{04586229-A209-44FC-85EE-540857125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xmlns="" id="{B01BDAE8-B6F4-4912-B6EA-FB921EC1C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27C2-DB04-4682-B3E3-9D65B3B7A5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491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9B685A5-77CC-4314-BFDD-C012E5B2B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xmlns="" id="{CF762827-0605-44B7-A7B7-3E809FA07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7022-3226-49B0-9C40-148440688615}" type="datetimeFigureOut">
              <a:rPr lang="sv-SE" smtClean="0"/>
              <a:t>2019-11-19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xmlns="" id="{015F3DBE-1BE2-474E-A5FF-8F2BA803E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xmlns="" id="{E9DA44F7-1C4C-496C-92B4-F96191F09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27C2-DB04-4682-B3E3-9D65B3B7A5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9777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xmlns="" id="{ED3BAF0C-8EAE-4AD0-BD6C-D52CB40B5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7022-3226-49B0-9C40-148440688615}" type="datetimeFigureOut">
              <a:rPr lang="sv-SE" smtClean="0"/>
              <a:t>2019-11-19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xmlns="" id="{3190B206-33A9-418E-B182-2E321EF9E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BE194385-135B-4A2D-BFA3-DCC31264E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27C2-DB04-4682-B3E3-9D65B3B7A5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6167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587C5DDB-A9B1-423D-8CDD-7C63EE211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B5F7022E-A11A-4DC4-9DEC-C42106477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4E136F4F-3E24-4862-A25B-79C1D3678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9FB67248-2782-46CF-9185-720854874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7022-3226-49B0-9C40-148440688615}" type="datetimeFigureOut">
              <a:rPr lang="sv-SE" smtClean="0"/>
              <a:t>2019-11-19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F964FD60-6AA8-4C76-B0D8-BCEB0D6B5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05590BB0-EBF6-47E8-AB4C-B0F1EC5B6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27C2-DB04-4682-B3E3-9D65B3B7A5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2538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8494E020-DF72-4AAF-B2A5-D8713C415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xmlns="" id="{174C033F-AB90-4A5E-AB41-71C82DF620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20BC66AE-976D-41BB-BC12-99734A37A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8F48C28F-1618-4161-A69A-824C43BEC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7022-3226-49B0-9C40-148440688615}" type="datetimeFigureOut">
              <a:rPr lang="sv-SE" smtClean="0"/>
              <a:t>2019-11-19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8A8A146C-7FFA-470C-82B6-985EA7271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A837DFA0-CA05-4F63-9B83-9BE2A33C9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27C2-DB04-4682-B3E3-9D65B3B7A5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5980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xmlns="" id="{D1DD5B4E-8BE9-4A0C-BB0D-3A96CC2DC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4E2ACA9D-C44F-4525-9407-951F2EEEF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2CCF88AC-FBA1-4AD7-9CB9-828BF0C36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A7022-3226-49B0-9C40-148440688615}" type="datetimeFigureOut">
              <a:rPr lang="sv-SE" smtClean="0"/>
              <a:t>2019-11-19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8BA69A5E-E9F2-4035-9F5F-BFD75F316A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DDEF018D-24FD-4F00-89DF-6ACC28CB42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D27C2-DB04-4682-B3E3-9D65B3B7A5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4910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xmlns="" id="{18AF5057-B74C-4C94-9D36-E3FE872F32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5187" y="158537"/>
            <a:ext cx="8139113" cy="6540926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xmlns="" id="{5FE51980-D4D8-4902-B004-222EBC961D9D}"/>
              </a:ext>
            </a:extLst>
          </p:cNvPr>
          <p:cNvSpPr txBox="1"/>
          <p:nvPr/>
        </p:nvSpPr>
        <p:spPr>
          <a:xfrm>
            <a:off x="523875" y="514350"/>
            <a:ext cx="2495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Avesta Tidning</a:t>
            </a:r>
          </a:p>
          <a:p>
            <a:r>
              <a:rPr lang="sv-SE" dirty="0"/>
              <a:t>18 november 2019</a:t>
            </a:r>
          </a:p>
        </p:txBody>
      </p:sp>
    </p:spTree>
    <p:extLst>
      <p:ext uri="{BB962C8B-B14F-4D97-AF65-F5344CB8AC3E}">
        <p14:creationId xmlns:p14="http://schemas.microsoft.com/office/powerpoint/2010/main" val="3275066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Anpassad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Annika Ahlqvist</dc:creator>
  <cp:lastModifiedBy>Friesendorff</cp:lastModifiedBy>
  <cp:revision>1</cp:revision>
  <dcterms:created xsi:type="dcterms:W3CDTF">2019-11-19T08:06:09Z</dcterms:created>
  <dcterms:modified xsi:type="dcterms:W3CDTF">2019-11-19T11:18:09Z</dcterms:modified>
</cp:coreProperties>
</file>