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75" d="100"/>
          <a:sy n="75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9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4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5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5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5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0ED4-5477-4C9B-B2EE-58DDEB7FC6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7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4" y="537351"/>
            <a:ext cx="1530491" cy="136836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001727" y="3178333"/>
            <a:ext cx="10668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”Med </a:t>
            </a:r>
            <a:r>
              <a:rPr lang="sv-SE" sz="2800" dirty="0"/>
              <a:t>mitt tema om "Tillsammans kan vi" - vill jag att du ska gå med mig och visa världen att vi, genom att vara - Medlemmar i Inner Wheel - tillsammans kan uppnå våra drömmar och hjälpa andra att uppnå deras, samtidigt som vi njuter av vänskap i våra klubbar och med 110.000 andra medlemmar över hela världen. </a:t>
            </a:r>
            <a:r>
              <a:rPr lang="sv-SE" sz="2800" dirty="0" smtClean="0"/>
              <a:t>”</a:t>
            </a:r>
            <a:endParaRPr lang="sv-SE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173506" y="1199505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Årets världspresident Phyllis Charter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554941" y="2158141"/>
            <a:ext cx="749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err="1" smtClean="0"/>
              <a:t>Together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we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can</a:t>
            </a:r>
            <a:r>
              <a:rPr lang="sv-SE" sz="3600" b="1" dirty="0" smtClean="0"/>
              <a:t> – Tillsammans kan vi</a:t>
            </a:r>
            <a:endParaRPr lang="sv-SE" sz="3600" b="1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051" y="312461"/>
            <a:ext cx="1406676" cy="147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0" y="537351"/>
            <a:ext cx="1463256" cy="136836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433918" y="2158141"/>
            <a:ext cx="861956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sv-SE" sz="2800" b="1" dirty="0" smtClean="0"/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sv-SE" sz="4800" b="1" dirty="0" smtClean="0"/>
              <a:t>Kommunikation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sv-SE" sz="2800" b="1" dirty="0"/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sv-SE" sz="4800" b="1" dirty="0" smtClean="0"/>
              <a:t>Ingen nedläggning av klubbar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173506" y="1573366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Årets tema och mål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051" y="312461"/>
            <a:ext cx="1406676" cy="147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" y="452107"/>
            <a:ext cx="1201271" cy="1144391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642965" y="2306260"/>
            <a:ext cx="47320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/>
              <a:t/>
            </a:r>
            <a:br>
              <a:rPr lang="sv-SE" sz="2800" b="1" dirty="0" smtClean="0"/>
            </a:br>
            <a:endParaRPr lang="sv-SE" sz="2800" b="1" dirty="0" smtClean="0"/>
          </a:p>
          <a:p>
            <a:endParaRPr lang="sv-SE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42023" y="1432284"/>
            <a:ext cx="74188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Kommunikation</a:t>
            </a:r>
          </a:p>
          <a:p>
            <a:endParaRPr lang="sv-SE" sz="32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Om vi inte syns och hörs så finns vi inte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Våga tänka och testa nytt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Utmana stadgarna, anpassa till nutid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Var lite </a:t>
            </a:r>
            <a:r>
              <a:rPr lang="sv-SE" sz="3200" b="1" dirty="0" err="1" smtClean="0"/>
              <a:t>wild</a:t>
            </a:r>
            <a:r>
              <a:rPr lang="sv-SE" sz="3200" b="1" dirty="0" smtClean="0"/>
              <a:t> &amp; crazy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Utnyttja sociala media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sz="3200" b="1" dirty="0" smtClean="0"/>
              <a:t>Låna idéer från andra klubbar</a:t>
            </a:r>
          </a:p>
          <a:p>
            <a:endParaRPr lang="sv-SE" sz="3200" b="1" dirty="0" smtClean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631" y="353541"/>
            <a:ext cx="1589891" cy="166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4" y="216553"/>
            <a:ext cx="1398494" cy="127509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142023" y="3259129"/>
            <a:ext cx="72614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1" dirty="0" smtClean="0"/>
          </a:p>
          <a:p>
            <a:endParaRPr lang="sv-SE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484923" y="328388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Välj en utmaning att fokusera på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9108141" y="4831976"/>
            <a:ext cx="1842247" cy="145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9114594" y="4858314"/>
            <a:ext cx="1842247" cy="145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832" y="230000"/>
            <a:ext cx="1755772" cy="1837081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818965" y="913163"/>
            <a:ext cx="79075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Distriktet ordnar informella infomöten för olika funktioner i klubbstyrelserna.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 </a:t>
            </a:r>
            <a:r>
              <a:rPr lang="sv-SE" sz="2400" dirty="0" smtClean="0"/>
              <a:t>Ordna </a:t>
            </a:r>
            <a:r>
              <a:rPr lang="sv-SE" sz="2400" dirty="0"/>
              <a:t>Face Book grupper, grupper på </a:t>
            </a:r>
            <a:r>
              <a:rPr lang="sv-SE" sz="2400" dirty="0" err="1"/>
              <a:t>Instagram</a:t>
            </a:r>
            <a:r>
              <a:rPr lang="sv-SE" sz="2400" dirty="0"/>
              <a:t> </a:t>
            </a:r>
            <a:r>
              <a:rPr lang="sv-SE" sz="2400" dirty="0" smtClean="0"/>
              <a:t>osv</a:t>
            </a:r>
            <a:endParaRPr lang="sv-SE" sz="2400" dirty="0"/>
          </a:p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Medlemsvård. Sponsra medlemmar att delta i distrikts- och distriktsårsmöten.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sz="2400" dirty="0" smtClean="0"/>
              <a:t>Minska </a:t>
            </a:r>
            <a:r>
              <a:rPr lang="sv-SE" sz="2400" dirty="0"/>
              <a:t>kravet på styrelsemöten – ses på neutral plats, ses före/efter månadsmöte</a:t>
            </a:r>
            <a:r>
              <a:rPr lang="sv-SE" sz="2400" dirty="0" smtClean="0"/>
              <a:t>.</a:t>
            </a:r>
            <a:endParaRPr lang="sv-SE" sz="2400" dirty="0"/>
          </a:p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Besök andra klubbar. Utnyttja möjligheten att vidga det lokala nätverket</a:t>
            </a:r>
            <a:r>
              <a:rPr lang="sv-SE" sz="2400" dirty="0" smtClean="0"/>
              <a:t>.</a:t>
            </a:r>
            <a:endParaRPr lang="sv-SE" sz="2400" dirty="0"/>
          </a:p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Ordna studie cirklar om Inner Wheel. Skapa mer kunskap om Inner Wheel och engagemang</a:t>
            </a:r>
            <a:r>
              <a:rPr lang="sv-SE" sz="2400" dirty="0" smtClean="0"/>
              <a:t>.</a:t>
            </a:r>
            <a:endParaRPr lang="sv-SE" sz="2400" dirty="0"/>
          </a:p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Se till att synas. Bär alltid IW-nål, sätt klisterlapp med IW-loggan på resväskan eller bilen, använd kassar med IW-loggan</a:t>
            </a:r>
            <a:r>
              <a:rPr lang="sv-SE" sz="2400" dirty="0" smtClean="0"/>
              <a:t>.</a:t>
            </a:r>
            <a:endParaRPr lang="sv-SE" sz="2400" dirty="0"/>
          </a:p>
          <a:p>
            <a:pPr marL="457200" lvl="0" indent="-457200">
              <a:buFont typeface="+mj-lt"/>
              <a:buAutoNum type="arabicPeriod"/>
            </a:pPr>
            <a:r>
              <a:rPr lang="sv-SE" sz="2400" dirty="0"/>
              <a:t>Se till att få ut mer av vårt internationella engagemang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0657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0" y="537351"/>
            <a:ext cx="1463256" cy="136836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826327" y="2124710"/>
            <a:ext cx="10668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sv-SE" sz="2800" b="1" dirty="0" smtClean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sv-SE" sz="2800" b="1" dirty="0" smtClean="0"/>
              <a:t>För ett år sedan var vi ca 4000 medlemmar, idag är vi 3600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sv-SE" sz="2800" b="1" dirty="0" smtClean="0"/>
              <a:t>Hög medelålder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sv-SE" sz="2800" b="1" dirty="0" smtClean="0"/>
              <a:t>Trögt att rekrytera nya medlemmar, funktionärer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sv-SE" sz="2800" b="1" dirty="0" smtClean="0"/>
              <a:t>Nedläggning av klubbar fortsätter</a:t>
            </a:r>
          </a:p>
          <a:p>
            <a:endParaRPr lang="sv-SE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064163" y="1461114"/>
            <a:ext cx="653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/>
              <a:t>Så här ser det ut </a:t>
            </a:r>
            <a:r>
              <a:rPr lang="sv-SE" sz="3600" b="1" dirty="0" smtClean="0"/>
              <a:t>idag (20190701)</a:t>
            </a:r>
            <a:endParaRPr lang="sv-SE" sz="3600" b="1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051" y="312461"/>
            <a:ext cx="1406676" cy="147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6" y="315241"/>
            <a:ext cx="1322295" cy="1217567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904164" y="1756594"/>
            <a:ext cx="1005518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Skriv korta artiklar till lokaltidningar om våra </a:t>
            </a:r>
            <a:r>
              <a:rPr lang="sv-SE" sz="3200" dirty="0" smtClean="0"/>
              <a:t>aktiviteter</a:t>
            </a:r>
            <a:endParaRPr lang="sv-SE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Sätt upp mål för rekrytering - ha en strategi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Var med i olika offentliga debatter som rör viktiga frågor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Utse faddrar till de nya medlemmarna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Bjuda på välkomstmiddag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Lägga ut IW-nytt och broschyrer – bibliotek, ”frissan”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/>
              <a:t>Loppmarknader, julmarknader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3200" dirty="0" err="1"/>
              <a:t>Plug</a:t>
            </a:r>
            <a:r>
              <a:rPr lang="sv-SE" sz="3200" dirty="0"/>
              <a:t> in annonser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237234" y="765437"/>
            <a:ext cx="7079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Idéer för att rekrytera nya medlemmar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058400" y="782465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0086457" y="700392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24" y="315241"/>
            <a:ext cx="1497739" cy="15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</a:t>
            </a:r>
            <a:endParaRPr lang="sv-SE" sz="2800" dirty="0"/>
          </a:p>
          <a:p>
            <a:endParaRPr lang="sv-SE" dirty="0" smtClean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6" y="315241"/>
            <a:ext cx="1322295" cy="1217567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159658" y="2275035"/>
            <a:ext cx="84505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/>
              <a:t>Se hemsidan Från Rådet/Strategier och modeller</a:t>
            </a:r>
          </a:p>
          <a:p>
            <a:endParaRPr lang="sv-SE" sz="3200" b="1" dirty="0"/>
          </a:p>
        </p:txBody>
      </p:sp>
      <p:sp>
        <p:nvSpPr>
          <p:cNvPr id="5" name="textruta 4"/>
          <p:cNvSpPr txBox="1"/>
          <p:nvPr/>
        </p:nvSpPr>
        <p:spPr>
          <a:xfrm>
            <a:off x="2556062" y="859132"/>
            <a:ext cx="7079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Förhindra nedläggning mm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058400" y="782465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0086457" y="700392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24" y="315241"/>
            <a:ext cx="1497739" cy="15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11572</TotalTime>
  <Words>247</Words>
  <Application>Microsoft Office PowerPoint</Application>
  <PresentationFormat>Bredbild</PresentationFormat>
  <Paragraphs>51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Handwriting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Wheel</dc:title>
  <dc:creator>Asus</dc:creator>
  <cp:lastModifiedBy>Agneta Svensson</cp:lastModifiedBy>
  <cp:revision>45</cp:revision>
  <cp:lastPrinted>2019-09-26T16:02:19Z</cp:lastPrinted>
  <dcterms:created xsi:type="dcterms:W3CDTF">2018-10-19T09:41:35Z</dcterms:created>
  <dcterms:modified xsi:type="dcterms:W3CDTF">2020-03-11T09:04:36Z</dcterms:modified>
</cp:coreProperties>
</file>