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ppt/comments/comment8.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36"/>
  </p:notesMasterIdLst>
  <p:handoutMasterIdLst>
    <p:handoutMasterId r:id="rId37"/>
  </p:handoutMasterIdLst>
  <p:sldIdLst>
    <p:sldId id="292" r:id="rId5"/>
    <p:sldId id="265" r:id="rId6"/>
    <p:sldId id="270" r:id="rId7"/>
    <p:sldId id="266" r:id="rId8"/>
    <p:sldId id="282" r:id="rId9"/>
    <p:sldId id="281" r:id="rId10"/>
    <p:sldId id="272" r:id="rId11"/>
    <p:sldId id="273" r:id="rId12"/>
    <p:sldId id="279" r:id="rId13"/>
    <p:sldId id="277" r:id="rId14"/>
    <p:sldId id="276" r:id="rId15"/>
    <p:sldId id="289" r:id="rId16"/>
    <p:sldId id="296" r:id="rId17"/>
    <p:sldId id="297" r:id="rId18"/>
    <p:sldId id="275" r:id="rId19"/>
    <p:sldId id="271" r:id="rId20"/>
    <p:sldId id="278" r:id="rId21"/>
    <p:sldId id="285" r:id="rId22"/>
    <p:sldId id="284" r:id="rId23"/>
    <p:sldId id="280" r:id="rId24"/>
    <p:sldId id="286" r:id="rId25"/>
    <p:sldId id="288" r:id="rId26"/>
    <p:sldId id="290" r:id="rId27"/>
    <p:sldId id="291" r:id="rId28"/>
    <p:sldId id="283" r:id="rId29"/>
    <p:sldId id="287" r:id="rId30"/>
    <p:sldId id="295" r:id="rId31"/>
    <p:sldId id="298" r:id="rId32"/>
    <p:sldId id="294" r:id="rId33"/>
    <p:sldId id="299" r:id="rId34"/>
    <p:sldId id="293" r:id="rId35"/>
  </p:sldIdLst>
  <p:sldSz cx="12192000" cy="6858000"/>
  <p:notesSz cx="6858000" cy="9144000"/>
  <p:defaultTextStyle>
    <a:defPPr rtl="0">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wa Jägevall" initials="EJ" lastIdx="2" clrIdx="0">
    <p:extLst/>
  </p:cmAuthor>
  <p:cmAuthor id="2" name="Annika Ahlqvist" initials="AA" lastIdx="13"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6" autoAdjust="0"/>
    <p:restoredTop sz="94660"/>
  </p:normalViewPr>
  <p:slideViewPr>
    <p:cSldViewPr snapToGrid="0" showGuides="1">
      <p:cViewPr>
        <p:scale>
          <a:sx n="63" d="100"/>
          <a:sy n="63" d="100"/>
        </p:scale>
        <p:origin x="-138" y="-210"/>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90" d="100"/>
          <a:sy n="90" d="100"/>
        </p:scale>
        <p:origin x="3774"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0-07-16T19:39:18.053" idx="1">
    <p:pos x="10" y="10"/>
    <p:text>Ett litet bildspel istället för en litet bildspel. tomt mellanslag före tävlingsresultet.</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0-07-16T19:42:07.353" idx="2">
    <p:pos x="10" y="10"/>
    <p:text>Uppmuntra till personligt ...</p:text>
    <p:extLst>
      <p:ext uri="{C676402C-5697-4E1C-873F-D02D1690AC5C}">
        <p15:threadingInfo xmlns:p15="http://schemas.microsoft.com/office/powerpoint/2012/main" timeZoneBias="-1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20-07-16T19:44:55.995" idx="4">
    <p:pos x="10" y="10"/>
    <p:text>tappat ett mellanslag mellan världen och för i rubriken</p:text>
    <p:extLst>
      <p:ext uri="{C676402C-5697-4E1C-873F-D02D1690AC5C}">
        <p15:threadingInfo xmlns:p15="http://schemas.microsoft.com/office/powerpoint/2012/main" timeZoneBias="-1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20-07-16T19:46:15.211" idx="5">
    <p:pos x="10" y="10"/>
    <p:text/>
    <p:extLst>
      <p:ext uri="{C676402C-5697-4E1C-873F-D02D1690AC5C}">
        <p15:threadingInfo xmlns:p15="http://schemas.microsoft.com/office/powerpoint/2012/main" timeZoneBias="-12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2" dt="2020-07-16T19:48:09.405" idx="7">
    <p:pos x="10" y="10"/>
    <p:text>Manchester felstavat</p:text>
    <p:extLst>
      <p:ext uri="{C676402C-5697-4E1C-873F-D02D1690AC5C}">
        <p15:threadingInfo xmlns:p15="http://schemas.microsoft.com/office/powerpoint/2012/main" timeZoneBias="-12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2" dt="2020-07-16T19:52:40.495" idx="8">
    <p:pos x="10" y="10"/>
    <p:text>Västerås felstavat</p:text>
    <p:extLst>
      <p:ext uri="{C676402C-5697-4E1C-873F-D02D1690AC5C}">
        <p15:threadingInfo xmlns:p15="http://schemas.microsoft.com/office/powerpoint/2012/main" timeZoneBias="-12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2" dt="2020-07-16T19:55:35.387" idx="9">
    <p:pos x="10" y="10"/>
    <p:text>Roserberg felstavat, Rosersberg</p:text>
    <p:extLst>
      <p:ext uri="{C676402C-5697-4E1C-873F-D02D1690AC5C}">
        <p15:threadingInfo xmlns:p15="http://schemas.microsoft.com/office/powerpoint/2012/main" timeZoneBias="-120"/>
      </p:ext>
    </p:extLst>
  </p:cm>
  <p:cm authorId="2" dt="2020-07-16T19:56:43.609" idx="10">
    <p:pos x="10" y="146"/>
    <p:text>Byt ut ordet kort mot fotografier</p:text>
    <p:extLst>
      <p:ext uri="{C676402C-5697-4E1C-873F-D02D1690AC5C}">
        <p15:threadingInfo xmlns:p15="http://schemas.microsoft.com/office/powerpoint/2012/main" timeZoneBias="-120">
          <p15:parentCm authorId="2" idx="9"/>
        </p15:threadingInfo>
      </p:ext>
    </p:extLst>
  </p:cm>
  <p:cm authorId="2" dt="2020-07-16T19:58:20.945" idx="11">
    <p:pos x="10" y="282"/>
    <p:text>lokala utställningar</p:text>
    <p:extLst>
      <p:ext uri="{C676402C-5697-4E1C-873F-D02D1690AC5C}">
        <p15:threadingInfo xmlns:p15="http://schemas.microsoft.com/office/powerpoint/2012/main" timeZoneBias="-120">
          <p15:parentCm authorId="2" idx="9"/>
        </p15:threadingInfo>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2" dt="2020-07-16T19:59:05.056" idx="12">
    <p:pos x="10" y="10"/>
    <p:text>Goda sidor!</p:text>
    <p:extLst>
      <p:ext uri="{C676402C-5697-4E1C-873F-D02D1690AC5C}">
        <p15:threadingInfo xmlns:p15="http://schemas.microsoft.com/office/powerpoint/2012/main" timeZoneBias="-120"/>
      </p:ext>
    </p:extLst>
  </p:cm>
  <p:cm authorId="2" dt="2020-07-16T20:02:11.712" idx="13">
    <p:pos x="10" y="146"/>
    <p:text>Har lite svårt att få ihop meningarna under både 1 och 2</p:text>
    <p:extLst>
      <p:ext uri="{C676402C-5697-4E1C-873F-D02D1690AC5C}">
        <p15:threadingInfo xmlns:p15="http://schemas.microsoft.com/office/powerpoint/2012/main" timeZoneBias="-120">
          <p15:parentCm authorId="2" idx="12"/>
        </p15:threadingInfo>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sv-SE" dirty="0"/>
          </a:p>
        </p:txBody>
      </p:sp>
      <p:sp>
        <p:nvSpPr>
          <p:cNvPr id="3" name="Platshållare fö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BAB09753-4E71-4F0D-BEAC-A5725F76E5E6}" type="datetime1">
              <a:rPr lang="sv-SE" smtClean="0"/>
              <a:t>2020-08-06</a:t>
            </a:fld>
            <a:endParaRPr lang="sv-SE" dirty="0"/>
          </a:p>
        </p:txBody>
      </p:sp>
      <p:sp>
        <p:nvSpPr>
          <p:cNvPr id="4" name="Platshållare för sidfo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sv-SE" dirty="0"/>
          </a:p>
        </p:txBody>
      </p:sp>
      <p:sp>
        <p:nvSpPr>
          <p:cNvPr id="5" name="Platshållare för bild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78FE58C-C1A6-4C4C-90C2-B7F5B0504B2D}" type="slidenum">
              <a:rPr lang="sv-SE" smtClean="0"/>
              <a:t>‹#›</a:t>
            </a:fld>
            <a:endParaRPr lang="sv-SE" dirty="0"/>
          </a:p>
        </p:txBody>
      </p:sp>
    </p:spTree>
    <p:extLst>
      <p:ext uri="{BB962C8B-B14F-4D97-AF65-F5344CB8AC3E}">
        <p14:creationId xmlns:p14="http://schemas.microsoft.com/office/powerpoint/2010/main" val="40346050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sv-SE" noProof="0" dirty="0"/>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EA203B6A-FAAB-4F2D-B126-7D128404D81A}" type="datetime1">
              <a:rPr lang="sv-SE" noProof="0" smtClean="0"/>
              <a:t>2020-08-06</a:t>
            </a:fld>
            <a:endParaRPr lang="sv-SE" noProof="0" dirty="0"/>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sv-SE" noProof="0" dirty="0"/>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sv-SE" noProof="0" dirty="0"/>
              <a:t>Redigera format för bakgrundstext</a:t>
            </a:r>
          </a:p>
          <a:p>
            <a:pPr lvl="1" rtl="0"/>
            <a:r>
              <a:rPr lang="sv-SE" noProof="0" dirty="0"/>
              <a:t>Nivå två</a:t>
            </a:r>
          </a:p>
          <a:p>
            <a:pPr lvl="2" rtl="0"/>
            <a:r>
              <a:rPr lang="sv-SE" noProof="0" dirty="0"/>
              <a:t>Nivå tre</a:t>
            </a:r>
          </a:p>
          <a:p>
            <a:pPr lvl="3" rtl="0"/>
            <a:r>
              <a:rPr lang="sv-SE" noProof="0" dirty="0"/>
              <a:t>Nivå fyra</a:t>
            </a:r>
          </a:p>
          <a:p>
            <a:pPr lvl="4" rtl="0"/>
            <a:r>
              <a:rPr lang="sv-SE" noProof="0" dirty="0"/>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sv-SE" noProof="0" dirty="0"/>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10E1E9A-E921-4174-A0FC-51868D7AC568}" type="slidenum">
              <a:rPr lang="sv-SE" noProof="0" smtClean="0"/>
              <a:t>‹#›</a:t>
            </a:fld>
            <a:endParaRPr lang="sv-SE" noProof="0" dirty="0"/>
          </a:p>
        </p:txBody>
      </p:sp>
    </p:spTree>
    <p:extLst>
      <p:ext uri="{BB962C8B-B14F-4D97-AF65-F5344CB8AC3E}">
        <p14:creationId xmlns:p14="http://schemas.microsoft.com/office/powerpoint/2010/main" val="37378600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rtl="0"/>
            <a:fld id="{810E1E9A-E921-4174-A0FC-51868D7AC568}" type="slidenum">
              <a:rPr lang="sv-SE" smtClean="0"/>
              <a:t>2</a:t>
            </a:fld>
            <a:endParaRPr lang="sv-SE" dirty="0"/>
          </a:p>
        </p:txBody>
      </p:sp>
    </p:spTree>
    <p:extLst>
      <p:ext uri="{BB962C8B-B14F-4D97-AF65-F5344CB8AC3E}">
        <p14:creationId xmlns:p14="http://schemas.microsoft.com/office/powerpoint/2010/main" val="2374962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rtl="0"/>
            <a:fld id="{810E1E9A-E921-4174-A0FC-51868D7AC568}" type="slidenum">
              <a:rPr lang="sv-SE" smtClean="0"/>
              <a:t>4</a:t>
            </a:fld>
            <a:endParaRPr lang="sv-SE" dirty="0"/>
          </a:p>
        </p:txBody>
      </p:sp>
    </p:spTree>
    <p:extLst>
      <p:ext uri="{BB962C8B-B14F-4D97-AF65-F5344CB8AC3E}">
        <p14:creationId xmlns:p14="http://schemas.microsoft.com/office/powerpoint/2010/main" val="2497003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041400"/>
            <a:ext cx="9144000" cy="2387600"/>
          </a:xfrm>
        </p:spPr>
        <p:txBody>
          <a:bodyPr rtlCol="0" anchor="b"/>
          <a:lstStyle>
            <a:lvl1pPr algn="ctr">
              <a:defRPr sz="6000"/>
            </a:lvl1pPr>
          </a:lstStyle>
          <a:p>
            <a:pPr rtl="0"/>
            <a:r>
              <a:rPr lang="sv-SE"/>
              <a:t>Klicka här för att ändra mall för rubrikformat</a:t>
            </a:r>
            <a:endParaRPr lang="sv-SE" dirty="0"/>
          </a:p>
        </p:txBody>
      </p:sp>
      <p:sp>
        <p:nvSpPr>
          <p:cNvPr id="3" name="Underrubrik 2"/>
          <p:cNvSpPr>
            <a:spLocks noGrp="1"/>
          </p:cNvSpPr>
          <p:nvPr>
            <p:ph type="subTitle" idx="1"/>
          </p:nvPr>
        </p:nvSpPr>
        <p:spPr>
          <a:xfrm>
            <a:off x="1524000" y="3602038"/>
            <a:ext cx="9144000" cy="1655762"/>
          </a:xfrm>
        </p:spPr>
        <p:txBody>
          <a:bodyPr rtlCol="0"/>
          <a:lstStyle>
            <a:lvl1pPr marL="0" indent="0" algn="ctr">
              <a:buNone/>
              <a:defRPr sz="2400">
                <a:solidFill>
                  <a:schemeClr val="accent3">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sv-SE"/>
              <a:t>Klicka här för att ändra mall för underrubrikformat</a:t>
            </a:r>
            <a:endParaRPr lang="sv-SE" dirty="0"/>
          </a:p>
        </p:txBody>
      </p:sp>
      <p:sp>
        <p:nvSpPr>
          <p:cNvPr id="4" name="Platshållare för datum 3"/>
          <p:cNvSpPr>
            <a:spLocks noGrp="1"/>
          </p:cNvSpPr>
          <p:nvPr>
            <p:ph type="dt" sz="half" idx="10"/>
          </p:nvPr>
        </p:nvSpPr>
        <p:spPr/>
        <p:txBody>
          <a:bodyPr rtlCol="0"/>
          <a:lstStyle/>
          <a:p>
            <a:pPr rtl="0"/>
            <a:fld id="{FE8B13EA-3327-4A40-99C9-6EF81FF5AD30}" type="datetime1">
              <a:rPr lang="sv-SE" smtClean="0"/>
              <a:t>2020-08-06</a:t>
            </a:fld>
            <a:endParaRPr lang="sv-SE" dirty="0"/>
          </a:p>
        </p:txBody>
      </p:sp>
      <p:sp>
        <p:nvSpPr>
          <p:cNvPr id="5" name="Platshållare för sidfot 4"/>
          <p:cNvSpPr>
            <a:spLocks noGrp="1"/>
          </p:cNvSpPr>
          <p:nvPr>
            <p:ph type="ftr" sz="quarter" idx="11"/>
          </p:nvPr>
        </p:nvSpPr>
        <p:spPr/>
        <p:txBody>
          <a:bodyPr rtlCol="0"/>
          <a:lstStyle/>
          <a:p>
            <a:pPr rtl="0"/>
            <a:r>
              <a:rPr lang="sv-SE" dirty="0"/>
              <a:t>Lägg till en sidfot</a:t>
            </a:r>
          </a:p>
        </p:txBody>
      </p:sp>
      <p:sp>
        <p:nvSpPr>
          <p:cNvPr id="6" name="Platshållare för bildnummer 5"/>
          <p:cNvSpPr>
            <a:spLocks noGrp="1"/>
          </p:cNvSpPr>
          <p:nvPr>
            <p:ph type="sldNum" sz="quarter" idx="12"/>
          </p:nvPr>
        </p:nvSpPr>
        <p:spPr/>
        <p:txBody>
          <a:bodyPr rtlCol="0"/>
          <a:lstStyle/>
          <a:p>
            <a:pPr rtl="0"/>
            <a:fld id="{71B7BAC7-FE87-40F6-AA24-4F4685D1B022}" type="slidenum">
              <a:rPr lang="sv-SE" smtClean="0"/>
              <a:t>‹#›</a:t>
            </a:fld>
            <a:endParaRPr lang="sv-SE" dirty="0"/>
          </a:p>
        </p:txBody>
      </p:sp>
    </p:spTree>
    <p:extLst>
      <p:ext uri="{BB962C8B-B14F-4D97-AF65-F5344CB8AC3E}">
        <p14:creationId xmlns:p14="http://schemas.microsoft.com/office/powerpoint/2010/main" val="646705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rtlCol="0"/>
          <a:lstStyle/>
          <a:p>
            <a:pPr rtl="0"/>
            <a:r>
              <a:rPr lang="sv-SE"/>
              <a:t>Klicka här för att ändra mall för rubrikformat</a:t>
            </a:r>
            <a:endParaRPr lang="sv-SE" dirty="0"/>
          </a:p>
        </p:txBody>
      </p:sp>
      <p:sp>
        <p:nvSpPr>
          <p:cNvPr id="3" name="Platshållare för vertikal text 2"/>
          <p:cNvSpPr>
            <a:spLocks noGrp="1"/>
          </p:cNvSpPr>
          <p:nvPr>
            <p:ph type="body" orient="vert" idx="1"/>
          </p:nvPr>
        </p:nvSpPr>
        <p:spPr>
          <a:xfrm>
            <a:off x="1562100" y="1825625"/>
            <a:ext cx="9791700" cy="4351338"/>
          </a:xfrm>
        </p:spPr>
        <p:txBody>
          <a:bodyPr vert="eaVert" rtlCol="0"/>
          <a:lstStyle/>
          <a:p>
            <a:pPr lvl="0" rtl="0"/>
            <a:r>
              <a:rPr lang="sv-SE"/>
              <a:t>Klicka här för att ändra format på bakgrundstexten</a:t>
            </a:r>
          </a:p>
          <a:p>
            <a:pPr lvl="1" rtl="0"/>
            <a:r>
              <a:rPr lang="sv-SE"/>
              <a:t>Nivå två</a:t>
            </a:r>
          </a:p>
          <a:p>
            <a:pPr lvl="2" rtl="0"/>
            <a:r>
              <a:rPr lang="sv-SE"/>
              <a:t>Nivå tre</a:t>
            </a:r>
          </a:p>
          <a:p>
            <a:pPr lvl="3" rtl="0"/>
            <a:r>
              <a:rPr lang="sv-SE"/>
              <a:t>Nivå fyra</a:t>
            </a:r>
          </a:p>
          <a:p>
            <a:pPr lvl="4" rtl="0"/>
            <a:r>
              <a:rPr lang="sv-SE"/>
              <a:t>Nivå fem</a:t>
            </a:r>
            <a:endParaRPr lang="sv-SE" dirty="0"/>
          </a:p>
        </p:txBody>
      </p:sp>
      <p:sp>
        <p:nvSpPr>
          <p:cNvPr id="4" name="Platshållare för datum 3"/>
          <p:cNvSpPr>
            <a:spLocks noGrp="1"/>
          </p:cNvSpPr>
          <p:nvPr>
            <p:ph type="dt" sz="half" idx="10"/>
          </p:nvPr>
        </p:nvSpPr>
        <p:spPr/>
        <p:txBody>
          <a:bodyPr rtlCol="0"/>
          <a:lstStyle/>
          <a:p>
            <a:pPr rtl="0"/>
            <a:fld id="{A833800B-EDE0-4F31-988D-68E33F11AFAB}" type="datetime1">
              <a:rPr lang="sv-SE" smtClean="0"/>
              <a:t>2020-08-06</a:t>
            </a:fld>
            <a:endParaRPr lang="sv-SE" dirty="0"/>
          </a:p>
        </p:txBody>
      </p:sp>
      <p:sp>
        <p:nvSpPr>
          <p:cNvPr id="5" name="Platshållare för sidfot 4"/>
          <p:cNvSpPr>
            <a:spLocks noGrp="1"/>
          </p:cNvSpPr>
          <p:nvPr>
            <p:ph type="ftr" sz="quarter" idx="11"/>
          </p:nvPr>
        </p:nvSpPr>
        <p:spPr/>
        <p:txBody>
          <a:bodyPr rtlCol="0"/>
          <a:lstStyle/>
          <a:p>
            <a:pPr rtl="0"/>
            <a:r>
              <a:rPr lang="sv-SE" dirty="0"/>
              <a:t>Lägg till en sidfot</a:t>
            </a:r>
          </a:p>
        </p:txBody>
      </p:sp>
      <p:sp>
        <p:nvSpPr>
          <p:cNvPr id="6" name="Platshållare för bildnummer 5"/>
          <p:cNvSpPr>
            <a:spLocks noGrp="1"/>
          </p:cNvSpPr>
          <p:nvPr>
            <p:ph type="sldNum" sz="quarter" idx="12"/>
          </p:nvPr>
        </p:nvSpPr>
        <p:spPr/>
        <p:txBody>
          <a:bodyPr rtlCol="0"/>
          <a:lstStyle/>
          <a:p>
            <a:pPr rtl="0"/>
            <a:fld id="{71B7BAC7-FE87-40F6-AA24-4F4685D1B022}" type="slidenum">
              <a:rPr lang="sv-SE" smtClean="0"/>
              <a:t>‹#›</a:t>
            </a:fld>
            <a:endParaRPr lang="sv-SE" dirty="0"/>
          </a:p>
        </p:txBody>
      </p:sp>
    </p:spTree>
    <p:extLst>
      <p:ext uri="{BB962C8B-B14F-4D97-AF65-F5344CB8AC3E}">
        <p14:creationId xmlns:p14="http://schemas.microsoft.com/office/powerpoint/2010/main" val="2821885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rtlCol="0"/>
          <a:lstStyle/>
          <a:p>
            <a:pPr rtl="0"/>
            <a:r>
              <a:rPr lang="sv-SE"/>
              <a:t>Klicka här för att ändra mall för rubrikformat</a:t>
            </a:r>
            <a:endParaRPr lang="sv-SE" dirty="0"/>
          </a:p>
        </p:txBody>
      </p:sp>
      <p:sp>
        <p:nvSpPr>
          <p:cNvPr id="3" name="Platshållare för vertikal text 2"/>
          <p:cNvSpPr>
            <a:spLocks noGrp="1"/>
          </p:cNvSpPr>
          <p:nvPr>
            <p:ph type="body" orient="vert" idx="1"/>
          </p:nvPr>
        </p:nvSpPr>
        <p:spPr>
          <a:xfrm>
            <a:off x="1562100" y="365125"/>
            <a:ext cx="7010400" cy="5811838"/>
          </a:xfrm>
        </p:spPr>
        <p:txBody>
          <a:bodyPr vert="eaVert" rtlCol="0"/>
          <a:lstStyle/>
          <a:p>
            <a:pPr lvl="0" rtl="0"/>
            <a:r>
              <a:rPr lang="sv-SE"/>
              <a:t>Klicka här för att ändra format på bakgrundstexten</a:t>
            </a:r>
          </a:p>
          <a:p>
            <a:pPr lvl="1" rtl="0"/>
            <a:r>
              <a:rPr lang="sv-SE"/>
              <a:t>Nivå två</a:t>
            </a:r>
          </a:p>
          <a:p>
            <a:pPr lvl="2" rtl="0"/>
            <a:r>
              <a:rPr lang="sv-SE"/>
              <a:t>Nivå tre</a:t>
            </a:r>
          </a:p>
          <a:p>
            <a:pPr lvl="3" rtl="0"/>
            <a:r>
              <a:rPr lang="sv-SE"/>
              <a:t>Nivå fyra</a:t>
            </a:r>
          </a:p>
          <a:p>
            <a:pPr lvl="4" rtl="0"/>
            <a:r>
              <a:rPr lang="sv-SE"/>
              <a:t>Nivå fem</a:t>
            </a:r>
            <a:endParaRPr lang="sv-SE" dirty="0"/>
          </a:p>
        </p:txBody>
      </p:sp>
      <p:sp>
        <p:nvSpPr>
          <p:cNvPr id="4" name="Platshållare för datum 3"/>
          <p:cNvSpPr>
            <a:spLocks noGrp="1"/>
          </p:cNvSpPr>
          <p:nvPr>
            <p:ph type="dt" sz="half" idx="10"/>
          </p:nvPr>
        </p:nvSpPr>
        <p:spPr/>
        <p:txBody>
          <a:bodyPr rtlCol="0"/>
          <a:lstStyle/>
          <a:p>
            <a:pPr rtl="0"/>
            <a:fld id="{6AF1CD6C-6261-4BFC-BDA2-A3E05B5C497F}" type="datetime1">
              <a:rPr lang="sv-SE" smtClean="0"/>
              <a:t>2020-08-06</a:t>
            </a:fld>
            <a:endParaRPr lang="sv-SE" dirty="0"/>
          </a:p>
        </p:txBody>
      </p:sp>
      <p:sp>
        <p:nvSpPr>
          <p:cNvPr id="5" name="Platshållare för sidfot 4"/>
          <p:cNvSpPr>
            <a:spLocks noGrp="1"/>
          </p:cNvSpPr>
          <p:nvPr>
            <p:ph type="ftr" sz="quarter" idx="11"/>
          </p:nvPr>
        </p:nvSpPr>
        <p:spPr/>
        <p:txBody>
          <a:bodyPr rtlCol="0"/>
          <a:lstStyle/>
          <a:p>
            <a:pPr rtl="0"/>
            <a:r>
              <a:rPr lang="sv-SE" dirty="0"/>
              <a:t>Lägg till en sidfot</a:t>
            </a:r>
          </a:p>
        </p:txBody>
      </p:sp>
      <p:sp>
        <p:nvSpPr>
          <p:cNvPr id="6" name="Platshållare för bildnummer 5"/>
          <p:cNvSpPr>
            <a:spLocks noGrp="1"/>
          </p:cNvSpPr>
          <p:nvPr>
            <p:ph type="sldNum" sz="quarter" idx="12"/>
          </p:nvPr>
        </p:nvSpPr>
        <p:spPr/>
        <p:txBody>
          <a:bodyPr rtlCol="0"/>
          <a:lstStyle/>
          <a:p>
            <a:pPr rtl="0"/>
            <a:fld id="{71B7BAC7-FE87-40F6-AA24-4F4685D1B022}" type="slidenum">
              <a:rPr lang="sv-SE" smtClean="0"/>
              <a:t>‹#›</a:t>
            </a:fld>
            <a:endParaRPr lang="sv-SE" dirty="0"/>
          </a:p>
        </p:txBody>
      </p:sp>
    </p:spTree>
    <p:extLst>
      <p:ext uri="{BB962C8B-B14F-4D97-AF65-F5344CB8AC3E}">
        <p14:creationId xmlns:p14="http://schemas.microsoft.com/office/powerpoint/2010/main" val="3388830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9" name="Rubrik 1"/>
          <p:cNvSpPr>
            <a:spLocks noGrp="1"/>
          </p:cNvSpPr>
          <p:nvPr>
            <p:ph type="title"/>
          </p:nvPr>
        </p:nvSpPr>
        <p:spPr>
          <a:xfrm>
            <a:off x="1562100" y="457200"/>
            <a:ext cx="3932237" cy="1600200"/>
          </a:xfrm>
        </p:spPr>
        <p:txBody>
          <a:bodyPr rtlCol="0" anchor="b"/>
          <a:lstStyle>
            <a:lvl1pPr>
              <a:defRPr sz="3200"/>
            </a:lvl1pPr>
          </a:lstStyle>
          <a:p>
            <a:pPr rtl="0"/>
            <a:r>
              <a:rPr lang="sv-SE"/>
              <a:t>Klicka här för att ändra mall för rubrikformat</a:t>
            </a:r>
            <a:endParaRPr lang="sv-SE" dirty="0"/>
          </a:p>
        </p:txBody>
      </p:sp>
      <p:sp>
        <p:nvSpPr>
          <p:cNvPr id="3" name="Platshållare för bild 2" descr="En tom platshållare för att lägga till en bild. Klicka på platshållaren och markera bilden du vill lägga till."/>
          <p:cNvSpPr>
            <a:spLocks noGrp="1"/>
          </p:cNvSpPr>
          <p:nvPr>
            <p:ph type="pic" idx="1"/>
          </p:nvPr>
        </p:nvSpPr>
        <p:spPr>
          <a:xfrm>
            <a:off x="5678904" y="987425"/>
            <a:ext cx="5678424"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sv-SE"/>
              <a:t>Klicka på ikonen för att lägga till en bild</a:t>
            </a:r>
            <a:endParaRPr lang="sv-SE" dirty="0"/>
          </a:p>
        </p:txBody>
      </p:sp>
      <p:sp>
        <p:nvSpPr>
          <p:cNvPr id="8" name="Platshållare för text 3"/>
          <p:cNvSpPr>
            <a:spLocks noGrp="1"/>
          </p:cNvSpPr>
          <p:nvPr>
            <p:ph type="body" sz="half" idx="2"/>
          </p:nvPr>
        </p:nvSpPr>
        <p:spPr>
          <a:xfrm>
            <a:off x="1562100" y="2101850"/>
            <a:ext cx="3932237" cy="3759200"/>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sv-SE"/>
              <a:t>Klicka här för att ändra format på bakgrundstexten</a:t>
            </a:r>
          </a:p>
        </p:txBody>
      </p:sp>
      <p:sp>
        <p:nvSpPr>
          <p:cNvPr id="5" name="Platshållare för datum 4"/>
          <p:cNvSpPr>
            <a:spLocks noGrp="1"/>
          </p:cNvSpPr>
          <p:nvPr>
            <p:ph type="dt" sz="half" idx="10"/>
          </p:nvPr>
        </p:nvSpPr>
        <p:spPr/>
        <p:txBody>
          <a:bodyPr rtlCol="0"/>
          <a:lstStyle/>
          <a:p>
            <a:pPr rtl="0"/>
            <a:fld id="{3657B913-E73D-4EBE-8BAC-0BB2AB144D65}" type="datetime1">
              <a:rPr lang="sv-SE" smtClean="0"/>
              <a:t>2020-08-06</a:t>
            </a:fld>
            <a:endParaRPr lang="sv-SE" dirty="0"/>
          </a:p>
        </p:txBody>
      </p:sp>
      <p:sp>
        <p:nvSpPr>
          <p:cNvPr id="6" name="Platshållare för sidfot 5"/>
          <p:cNvSpPr>
            <a:spLocks noGrp="1"/>
          </p:cNvSpPr>
          <p:nvPr>
            <p:ph type="ftr" sz="quarter" idx="11"/>
          </p:nvPr>
        </p:nvSpPr>
        <p:spPr/>
        <p:txBody>
          <a:bodyPr rtlCol="0"/>
          <a:lstStyle/>
          <a:p>
            <a:pPr rtl="0"/>
            <a:r>
              <a:rPr lang="sv-SE" dirty="0"/>
              <a:t>Lägg till en sidfot</a:t>
            </a:r>
          </a:p>
        </p:txBody>
      </p:sp>
      <p:sp>
        <p:nvSpPr>
          <p:cNvPr id="7" name="Platshållare för bildnummer 6"/>
          <p:cNvSpPr>
            <a:spLocks noGrp="1"/>
          </p:cNvSpPr>
          <p:nvPr>
            <p:ph type="sldNum" sz="quarter" idx="12"/>
          </p:nvPr>
        </p:nvSpPr>
        <p:spPr/>
        <p:txBody>
          <a:bodyPr rtlCol="0"/>
          <a:lstStyle/>
          <a:p>
            <a:pPr rtl="0"/>
            <a:fld id="{71B7BAC7-FE87-40F6-AA24-4F4685D1B022}" type="slidenum">
              <a:rPr lang="sv-SE" smtClean="0"/>
              <a:t>‹#›</a:t>
            </a:fld>
            <a:endParaRPr lang="sv-SE" dirty="0"/>
          </a:p>
        </p:txBody>
      </p:sp>
    </p:spTree>
    <p:extLst>
      <p:ext uri="{BB962C8B-B14F-4D97-AF65-F5344CB8AC3E}">
        <p14:creationId xmlns:p14="http://schemas.microsoft.com/office/powerpoint/2010/main" val="3413888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rtlCol="0"/>
          <a:lstStyle/>
          <a:p>
            <a:pPr rtl="0"/>
            <a:r>
              <a:rPr lang="sv-SE"/>
              <a:t>Klicka här för att ändra mall för rubrikformat</a:t>
            </a:r>
            <a:endParaRPr lang="sv-SE" dirty="0"/>
          </a:p>
        </p:txBody>
      </p:sp>
      <p:sp>
        <p:nvSpPr>
          <p:cNvPr id="3" name="Platshållare för innehåll 2"/>
          <p:cNvSpPr>
            <a:spLocks noGrp="1"/>
          </p:cNvSpPr>
          <p:nvPr>
            <p:ph idx="1"/>
          </p:nvPr>
        </p:nvSpPr>
        <p:spPr/>
        <p:txBody>
          <a:bodyPr rtlCol="0"/>
          <a:lstStyle/>
          <a:p>
            <a:pPr lvl="0" rtl="0"/>
            <a:r>
              <a:rPr lang="sv-SE"/>
              <a:t>Klicka här för att ändra format på bakgrundstexten</a:t>
            </a:r>
          </a:p>
          <a:p>
            <a:pPr lvl="1" rtl="0"/>
            <a:r>
              <a:rPr lang="sv-SE"/>
              <a:t>Nivå två</a:t>
            </a:r>
          </a:p>
          <a:p>
            <a:pPr lvl="2" rtl="0"/>
            <a:r>
              <a:rPr lang="sv-SE"/>
              <a:t>Nivå tre</a:t>
            </a:r>
          </a:p>
          <a:p>
            <a:pPr lvl="3" rtl="0"/>
            <a:r>
              <a:rPr lang="sv-SE"/>
              <a:t>Nivå fyra</a:t>
            </a:r>
          </a:p>
          <a:p>
            <a:pPr lvl="4" rtl="0"/>
            <a:r>
              <a:rPr lang="sv-SE"/>
              <a:t>Nivå fem</a:t>
            </a:r>
            <a:endParaRPr lang="sv-SE" dirty="0"/>
          </a:p>
        </p:txBody>
      </p:sp>
      <p:sp>
        <p:nvSpPr>
          <p:cNvPr id="4" name="Platshållare för datum 3"/>
          <p:cNvSpPr>
            <a:spLocks noGrp="1"/>
          </p:cNvSpPr>
          <p:nvPr>
            <p:ph type="dt" sz="half" idx="10"/>
          </p:nvPr>
        </p:nvSpPr>
        <p:spPr/>
        <p:txBody>
          <a:bodyPr rtlCol="0"/>
          <a:lstStyle/>
          <a:p>
            <a:pPr rtl="0"/>
            <a:fld id="{89F88142-E022-4647-AD84-9B3FACAB6739}" type="datetime1">
              <a:rPr lang="sv-SE" smtClean="0"/>
              <a:t>2020-08-06</a:t>
            </a:fld>
            <a:endParaRPr lang="sv-SE" dirty="0"/>
          </a:p>
        </p:txBody>
      </p:sp>
      <p:sp>
        <p:nvSpPr>
          <p:cNvPr id="5" name="Platshållare för sidfot 4"/>
          <p:cNvSpPr>
            <a:spLocks noGrp="1"/>
          </p:cNvSpPr>
          <p:nvPr>
            <p:ph type="ftr" sz="quarter" idx="11"/>
          </p:nvPr>
        </p:nvSpPr>
        <p:spPr/>
        <p:txBody>
          <a:bodyPr rtlCol="0"/>
          <a:lstStyle/>
          <a:p>
            <a:pPr rtl="0"/>
            <a:r>
              <a:rPr lang="sv-SE" dirty="0"/>
              <a:t>Lägg till en sidfot</a:t>
            </a:r>
          </a:p>
        </p:txBody>
      </p:sp>
      <p:sp>
        <p:nvSpPr>
          <p:cNvPr id="6" name="Platshållare för bildnummer 5"/>
          <p:cNvSpPr>
            <a:spLocks noGrp="1"/>
          </p:cNvSpPr>
          <p:nvPr>
            <p:ph type="sldNum" sz="quarter" idx="12"/>
          </p:nvPr>
        </p:nvSpPr>
        <p:spPr/>
        <p:txBody>
          <a:bodyPr rtlCol="0"/>
          <a:lstStyle/>
          <a:p>
            <a:pPr rtl="0"/>
            <a:fld id="{71B7BAC7-FE87-40F6-AA24-4F4685D1B022}" type="slidenum">
              <a:rPr lang="sv-SE" smtClean="0"/>
              <a:t>‹#›</a:t>
            </a:fld>
            <a:endParaRPr lang="sv-SE" dirty="0"/>
          </a:p>
        </p:txBody>
      </p:sp>
    </p:spTree>
    <p:extLst>
      <p:ext uri="{BB962C8B-B14F-4D97-AF65-F5344CB8AC3E}">
        <p14:creationId xmlns:p14="http://schemas.microsoft.com/office/powerpoint/2010/main" val="2198793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1241658" y="1709738"/>
            <a:ext cx="10105791" cy="2862262"/>
          </a:xfrm>
        </p:spPr>
        <p:txBody>
          <a:bodyPr rtlCol="0" anchor="b"/>
          <a:lstStyle>
            <a:lvl1pPr>
              <a:defRPr sz="6000"/>
            </a:lvl1pPr>
          </a:lstStyle>
          <a:p>
            <a:pPr rtl="0"/>
            <a:r>
              <a:rPr lang="sv-SE"/>
              <a:t>Klicka här för att ändra mall för rubrikformat</a:t>
            </a:r>
            <a:endParaRPr lang="sv-SE" dirty="0"/>
          </a:p>
        </p:txBody>
      </p:sp>
      <p:sp>
        <p:nvSpPr>
          <p:cNvPr id="3" name="Platshållare för text 2"/>
          <p:cNvSpPr>
            <a:spLocks noGrp="1"/>
          </p:cNvSpPr>
          <p:nvPr>
            <p:ph type="body" idx="1"/>
          </p:nvPr>
        </p:nvSpPr>
        <p:spPr>
          <a:xfrm>
            <a:off x="1241658" y="4589463"/>
            <a:ext cx="10105791" cy="1500187"/>
          </a:xfrm>
        </p:spPr>
        <p:txBody>
          <a:bodyPr rtlCol="0"/>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rtl="0"/>
            <a:r>
              <a:rPr lang="sv-SE"/>
              <a:t>Klicka här för att ändra format på bakgrundstexten</a:t>
            </a:r>
          </a:p>
        </p:txBody>
      </p:sp>
      <p:sp>
        <p:nvSpPr>
          <p:cNvPr id="4" name="Platshållare för datum 3"/>
          <p:cNvSpPr>
            <a:spLocks noGrp="1"/>
          </p:cNvSpPr>
          <p:nvPr>
            <p:ph type="dt" sz="half" idx="10"/>
          </p:nvPr>
        </p:nvSpPr>
        <p:spPr/>
        <p:txBody>
          <a:bodyPr rtlCol="0"/>
          <a:lstStyle/>
          <a:p>
            <a:pPr rtl="0"/>
            <a:fld id="{FEF7DB3B-92CA-4CA9-899E-573D0CC3006D}" type="datetime1">
              <a:rPr lang="sv-SE" smtClean="0"/>
              <a:t>2020-08-06</a:t>
            </a:fld>
            <a:endParaRPr lang="sv-SE" dirty="0"/>
          </a:p>
        </p:txBody>
      </p:sp>
      <p:sp>
        <p:nvSpPr>
          <p:cNvPr id="5" name="Platshållare för sidfot 4"/>
          <p:cNvSpPr>
            <a:spLocks noGrp="1"/>
          </p:cNvSpPr>
          <p:nvPr>
            <p:ph type="ftr" sz="quarter" idx="11"/>
          </p:nvPr>
        </p:nvSpPr>
        <p:spPr/>
        <p:txBody>
          <a:bodyPr rtlCol="0"/>
          <a:lstStyle/>
          <a:p>
            <a:pPr rtl="0"/>
            <a:r>
              <a:rPr lang="sv-SE" dirty="0"/>
              <a:t>Lägg till en sidfot</a:t>
            </a:r>
          </a:p>
        </p:txBody>
      </p:sp>
      <p:sp>
        <p:nvSpPr>
          <p:cNvPr id="6" name="Platshållare för bildnummer 5"/>
          <p:cNvSpPr>
            <a:spLocks noGrp="1"/>
          </p:cNvSpPr>
          <p:nvPr>
            <p:ph type="sldNum" sz="quarter" idx="12"/>
          </p:nvPr>
        </p:nvSpPr>
        <p:spPr/>
        <p:txBody>
          <a:bodyPr rtlCol="0"/>
          <a:lstStyle/>
          <a:p>
            <a:pPr rtl="0"/>
            <a:fld id="{71B7BAC7-FE87-40F6-AA24-4F4685D1B022}" type="slidenum">
              <a:rPr lang="sv-SE" smtClean="0"/>
              <a:t>‹#›</a:t>
            </a:fld>
            <a:endParaRPr lang="sv-SE" dirty="0"/>
          </a:p>
        </p:txBody>
      </p:sp>
    </p:spTree>
    <p:extLst>
      <p:ext uri="{BB962C8B-B14F-4D97-AF65-F5344CB8AC3E}">
        <p14:creationId xmlns:p14="http://schemas.microsoft.com/office/powerpoint/2010/main" val="406768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rtlCol="0"/>
          <a:lstStyle/>
          <a:p>
            <a:pPr rtl="0"/>
            <a:r>
              <a:rPr lang="sv-SE"/>
              <a:t>Klicka här för att ändra mall för rubrikformat</a:t>
            </a:r>
            <a:endParaRPr lang="sv-SE" dirty="0"/>
          </a:p>
        </p:txBody>
      </p:sp>
      <p:sp>
        <p:nvSpPr>
          <p:cNvPr id="3" name="Platshållare för innehåll 2"/>
          <p:cNvSpPr>
            <a:spLocks noGrp="1"/>
          </p:cNvSpPr>
          <p:nvPr>
            <p:ph sz="half" idx="1"/>
          </p:nvPr>
        </p:nvSpPr>
        <p:spPr>
          <a:xfrm>
            <a:off x="1569700" y="1825625"/>
            <a:ext cx="4754880" cy="4351338"/>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rtl="0"/>
            <a:r>
              <a:rPr lang="sv-SE"/>
              <a:t>Klicka här för att ändra format på bakgrundstexten</a:t>
            </a:r>
          </a:p>
          <a:p>
            <a:pPr lvl="1" rtl="0"/>
            <a:r>
              <a:rPr lang="sv-SE"/>
              <a:t>Nivå två</a:t>
            </a:r>
          </a:p>
          <a:p>
            <a:pPr lvl="2" rtl="0"/>
            <a:r>
              <a:rPr lang="sv-SE"/>
              <a:t>Nivå tre</a:t>
            </a:r>
          </a:p>
          <a:p>
            <a:pPr lvl="3" rtl="0"/>
            <a:r>
              <a:rPr lang="sv-SE"/>
              <a:t>Nivå fyra</a:t>
            </a:r>
          </a:p>
          <a:p>
            <a:pPr lvl="4" rtl="0"/>
            <a:r>
              <a:rPr lang="sv-SE"/>
              <a:t>Nivå fem</a:t>
            </a:r>
            <a:endParaRPr lang="sv-SE" dirty="0"/>
          </a:p>
        </p:txBody>
      </p:sp>
      <p:sp>
        <p:nvSpPr>
          <p:cNvPr id="4" name="Platshållare för innehåll 3"/>
          <p:cNvSpPr>
            <a:spLocks noGrp="1"/>
          </p:cNvSpPr>
          <p:nvPr>
            <p:ph sz="half" idx="2"/>
          </p:nvPr>
        </p:nvSpPr>
        <p:spPr>
          <a:xfrm>
            <a:off x="6605325" y="1825625"/>
            <a:ext cx="4754880" cy="4351338"/>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rtl="0"/>
            <a:r>
              <a:rPr lang="sv-SE"/>
              <a:t>Klicka här för att ändra format på bakgrundstexten</a:t>
            </a:r>
          </a:p>
          <a:p>
            <a:pPr lvl="1" rtl="0"/>
            <a:r>
              <a:rPr lang="sv-SE"/>
              <a:t>Nivå två</a:t>
            </a:r>
          </a:p>
          <a:p>
            <a:pPr lvl="2" rtl="0"/>
            <a:r>
              <a:rPr lang="sv-SE"/>
              <a:t>Nivå tre</a:t>
            </a:r>
          </a:p>
          <a:p>
            <a:pPr lvl="3" rtl="0"/>
            <a:r>
              <a:rPr lang="sv-SE"/>
              <a:t>Nivå fyra</a:t>
            </a:r>
          </a:p>
          <a:p>
            <a:pPr lvl="4" rtl="0"/>
            <a:r>
              <a:rPr lang="sv-SE"/>
              <a:t>Nivå fem</a:t>
            </a:r>
            <a:endParaRPr lang="sv-SE" dirty="0"/>
          </a:p>
        </p:txBody>
      </p:sp>
      <p:sp>
        <p:nvSpPr>
          <p:cNvPr id="5" name="Platshållare för datum 4"/>
          <p:cNvSpPr>
            <a:spLocks noGrp="1"/>
          </p:cNvSpPr>
          <p:nvPr>
            <p:ph type="dt" sz="half" idx="10"/>
          </p:nvPr>
        </p:nvSpPr>
        <p:spPr/>
        <p:txBody>
          <a:bodyPr rtlCol="0"/>
          <a:lstStyle/>
          <a:p>
            <a:pPr rtl="0"/>
            <a:fld id="{BD106BC2-2F3E-426B-828D-5DCB17DBF381}" type="datetime1">
              <a:rPr lang="sv-SE" smtClean="0"/>
              <a:t>2020-08-06</a:t>
            </a:fld>
            <a:endParaRPr lang="sv-SE" dirty="0"/>
          </a:p>
        </p:txBody>
      </p:sp>
      <p:sp>
        <p:nvSpPr>
          <p:cNvPr id="6" name="Platshållare för sidfot 5"/>
          <p:cNvSpPr>
            <a:spLocks noGrp="1"/>
          </p:cNvSpPr>
          <p:nvPr>
            <p:ph type="ftr" sz="quarter" idx="11"/>
          </p:nvPr>
        </p:nvSpPr>
        <p:spPr/>
        <p:txBody>
          <a:bodyPr rtlCol="0"/>
          <a:lstStyle/>
          <a:p>
            <a:pPr rtl="0"/>
            <a:r>
              <a:rPr lang="sv-SE" dirty="0"/>
              <a:t>Lägg till en sidfot</a:t>
            </a:r>
          </a:p>
        </p:txBody>
      </p:sp>
      <p:sp>
        <p:nvSpPr>
          <p:cNvPr id="7" name="Platshållare för bildnummer 6"/>
          <p:cNvSpPr>
            <a:spLocks noGrp="1"/>
          </p:cNvSpPr>
          <p:nvPr>
            <p:ph type="sldNum" sz="quarter" idx="12"/>
          </p:nvPr>
        </p:nvSpPr>
        <p:spPr/>
        <p:txBody>
          <a:bodyPr rtlCol="0"/>
          <a:lstStyle/>
          <a:p>
            <a:pPr rtl="0"/>
            <a:fld id="{71B7BAC7-FE87-40F6-AA24-4F4685D1B022}" type="slidenum">
              <a:rPr lang="sv-SE" smtClean="0"/>
              <a:t>‹#›</a:t>
            </a:fld>
            <a:endParaRPr lang="sv-SE" dirty="0"/>
          </a:p>
        </p:txBody>
      </p:sp>
    </p:spTree>
    <p:extLst>
      <p:ext uri="{BB962C8B-B14F-4D97-AF65-F5344CB8AC3E}">
        <p14:creationId xmlns:p14="http://schemas.microsoft.com/office/powerpoint/2010/main" val="1063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2324100" y="274638"/>
            <a:ext cx="9023350" cy="1143000"/>
          </a:xfrm>
        </p:spPr>
        <p:txBody>
          <a:bodyPr rtlCol="0"/>
          <a:lstStyle/>
          <a:p>
            <a:pPr rtl="0"/>
            <a:r>
              <a:rPr lang="sv-SE"/>
              <a:t>Klicka här för att ändra mall för rubrikformat</a:t>
            </a:r>
            <a:endParaRPr lang="sv-SE" dirty="0"/>
          </a:p>
        </p:txBody>
      </p:sp>
      <p:sp>
        <p:nvSpPr>
          <p:cNvPr id="3" name="Platshållare för text 2"/>
          <p:cNvSpPr>
            <a:spLocks noGrp="1"/>
          </p:cNvSpPr>
          <p:nvPr>
            <p:ph type="body" idx="1"/>
          </p:nvPr>
        </p:nvSpPr>
        <p:spPr>
          <a:xfrm>
            <a:off x="1562100" y="1489075"/>
            <a:ext cx="4754880" cy="641350"/>
          </a:xfrm>
          <a:noFill/>
          <a:ln>
            <a:noFill/>
          </a:ln>
        </p:spPr>
        <p:txBody>
          <a:bodyPr rtlCol="0" anchor="b"/>
          <a:lstStyle>
            <a:lvl1pPr marL="0" indent="0">
              <a:buNone/>
              <a:defRPr sz="2400" b="0">
                <a:solidFill>
                  <a:schemeClr val="accent3">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sv-SE"/>
              <a:t>Klicka här för att ändra format på bakgrundstexten</a:t>
            </a:r>
          </a:p>
        </p:txBody>
      </p:sp>
      <p:sp>
        <p:nvSpPr>
          <p:cNvPr id="4" name="Platshållare för innehåll 3"/>
          <p:cNvSpPr>
            <a:spLocks noGrp="1"/>
          </p:cNvSpPr>
          <p:nvPr>
            <p:ph sz="half" idx="2"/>
          </p:nvPr>
        </p:nvSpPr>
        <p:spPr>
          <a:xfrm>
            <a:off x="1562100" y="2193925"/>
            <a:ext cx="4754880" cy="3978275"/>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sv-SE"/>
              <a:t>Klicka här för att ändra format på bakgrundstexten</a:t>
            </a:r>
          </a:p>
          <a:p>
            <a:pPr lvl="1" rtl="0"/>
            <a:r>
              <a:rPr lang="sv-SE"/>
              <a:t>Nivå två</a:t>
            </a:r>
          </a:p>
          <a:p>
            <a:pPr lvl="2" rtl="0"/>
            <a:r>
              <a:rPr lang="sv-SE"/>
              <a:t>Nivå tre</a:t>
            </a:r>
          </a:p>
          <a:p>
            <a:pPr lvl="3" rtl="0"/>
            <a:r>
              <a:rPr lang="sv-SE"/>
              <a:t>Nivå fyra</a:t>
            </a:r>
          </a:p>
          <a:p>
            <a:pPr lvl="4" rtl="0"/>
            <a:r>
              <a:rPr lang="sv-SE"/>
              <a:t>Nivå fem</a:t>
            </a:r>
            <a:endParaRPr lang="sv-SE" dirty="0"/>
          </a:p>
        </p:txBody>
      </p:sp>
      <p:sp>
        <p:nvSpPr>
          <p:cNvPr id="5" name="Platshållare för text 4"/>
          <p:cNvSpPr>
            <a:spLocks noGrp="1"/>
          </p:cNvSpPr>
          <p:nvPr>
            <p:ph type="body" sz="quarter" idx="3"/>
          </p:nvPr>
        </p:nvSpPr>
        <p:spPr>
          <a:xfrm>
            <a:off x="6598920" y="1489075"/>
            <a:ext cx="4754880" cy="641350"/>
          </a:xfrm>
          <a:noFill/>
          <a:ln>
            <a:noFill/>
          </a:ln>
        </p:spPr>
        <p:txBody>
          <a:bodyPr rtlCol="0" anchor="b"/>
          <a:lstStyle>
            <a:lvl1pPr marL="0" indent="0">
              <a:buNone/>
              <a:defRPr sz="2400" b="0">
                <a:solidFill>
                  <a:schemeClr val="accent3">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sv-SE"/>
              <a:t>Klicka här för att ändra format på bakgrundstexten</a:t>
            </a:r>
          </a:p>
        </p:txBody>
      </p:sp>
      <p:sp>
        <p:nvSpPr>
          <p:cNvPr id="6" name="Platshållare för innehåll 5"/>
          <p:cNvSpPr>
            <a:spLocks noGrp="1"/>
          </p:cNvSpPr>
          <p:nvPr>
            <p:ph sz="quarter" idx="4"/>
          </p:nvPr>
        </p:nvSpPr>
        <p:spPr>
          <a:xfrm>
            <a:off x="6598920" y="2193925"/>
            <a:ext cx="4754880" cy="3978275"/>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sv-SE"/>
              <a:t>Klicka här för att ändra format på bakgrundstexten</a:t>
            </a:r>
          </a:p>
          <a:p>
            <a:pPr lvl="1" rtl="0"/>
            <a:r>
              <a:rPr lang="sv-SE"/>
              <a:t>Nivå två</a:t>
            </a:r>
          </a:p>
          <a:p>
            <a:pPr lvl="2" rtl="0"/>
            <a:r>
              <a:rPr lang="sv-SE"/>
              <a:t>Nivå tre</a:t>
            </a:r>
          </a:p>
          <a:p>
            <a:pPr lvl="3" rtl="0"/>
            <a:r>
              <a:rPr lang="sv-SE"/>
              <a:t>Nivå fyra</a:t>
            </a:r>
          </a:p>
          <a:p>
            <a:pPr lvl="4" rtl="0"/>
            <a:r>
              <a:rPr lang="sv-SE"/>
              <a:t>Nivå fem</a:t>
            </a:r>
            <a:endParaRPr lang="sv-SE" dirty="0"/>
          </a:p>
        </p:txBody>
      </p:sp>
      <p:sp>
        <p:nvSpPr>
          <p:cNvPr id="7" name="Platshållare för datum 6"/>
          <p:cNvSpPr>
            <a:spLocks noGrp="1"/>
          </p:cNvSpPr>
          <p:nvPr>
            <p:ph type="dt" sz="half" idx="10"/>
          </p:nvPr>
        </p:nvSpPr>
        <p:spPr/>
        <p:txBody>
          <a:bodyPr rtlCol="0"/>
          <a:lstStyle/>
          <a:p>
            <a:pPr rtl="0"/>
            <a:fld id="{8D56C726-B03B-4C01-9C67-7E1696692409}" type="datetime1">
              <a:rPr lang="sv-SE" smtClean="0"/>
              <a:t>2020-08-06</a:t>
            </a:fld>
            <a:endParaRPr lang="sv-SE" dirty="0"/>
          </a:p>
        </p:txBody>
      </p:sp>
      <p:sp>
        <p:nvSpPr>
          <p:cNvPr id="8" name="Platshållare för sidfot 7"/>
          <p:cNvSpPr>
            <a:spLocks noGrp="1"/>
          </p:cNvSpPr>
          <p:nvPr>
            <p:ph type="ftr" sz="quarter" idx="11"/>
          </p:nvPr>
        </p:nvSpPr>
        <p:spPr/>
        <p:txBody>
          <a:bodyPr rtlCol="0"/>
          <a:lstStyle/>
          <a:p>
            <a:pPr rtl="0"/>
            <a:r>
              <a:rPr lang="sv-SE" dirty="0"/>
              <a:t>Lägg till en sidfot</a:t>
            </a:r>
          </a:p>
        </p:txBody>
      </p:sp>
      <p:sp>
        <p:nvSpPr>
          <p:cNvPr id="9" name="Platshållare för bildnummer 8"/>
          <p:cNvSpPr>
            <a:spLocks noGrp="1"/>
          </p:cNvSpPr>
          <p:nvPr>
            <p:ph type="sldNum" sz="quarter" idx="12"/>
          </p:nvPr>
        </p:nvSpPr>
        <p:spPr/>
        <p:txBody>
          <a:bodyPr rtlCol="0"/>
          <a:lstStyle/>
          <a:p>
            <a:pPr rtl="0"/>
            <a:fld id="{71B7BAC7-FE87-40F6-AA24-4F4685D1B022}" type="slidenum">
              <a:rPr lang="sv-SE" smtClean="0"/>
              <a:t>‹#›</a:t>
            </a:fld>
            <a:endParaRPr lang="sv-SE" dirty="0"/>
          </a:p>
        </p:txBody>
      </p:sp>
    </p:spTree>
    <p:extLst>
      <p:ext uri="{BB962C8B-B14F-4D97-AF65-F5344CB8AC3E}">
        <p14:creationId xmlns:p14="http://schemas.microsoft.com/office/powerpoint/2010/main" val="323166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rtlCol="0"/>
          <a:lstStyle/>
          <a:p>
            <a:pPr rtl="0"/>
            <a:r>
              <a:rPr lang="sv-SE"/>
              <a:t>Klicka här för att ändra mall för rubrikformat</a:t>
            </a:r>
            <a:endParaRPr lang="sv-SE" dirty="0"/>
          </a:p>
        </p:txBody>
      </p:sp>
      <p:sp>
        <p:nvSpPr>
          <p:cNvPr id="3" name="Platshållare för datum 2"/>
          <p:cNvSpPr>
            <a:spLocks noGrp="1"/>
          </p:cNvSpPr>
          <p:nvPr>
            <p:ph type="dt" sz="half" idx="10"/>
          </p:nvPr>
        </p:nvSpPr>
        <p:spPr/>
        <p:txBody>
          <a:bodyPr rtlCol="0"/>
          <a:lstStyle/>
          <a:p>
            <a:pPr rtl="0"/>
            <a:fld id="{3E1297A0-24FB-4F69-BB46-C4B9850CB058}" type="datetime1">
              <a:rPr lang="sv-SE" smtClean="0"/>
              <a:t>2020-08-06</a:t>
            </a:fld>
            <a:endParaRPr lang="sv-SE" dirty="0"/>
          </a:p>
        </p:txBody>
      </p:sp>
      <p:sp>
        <p:nvSpPr>
          <p:cNvPr id="4" name="Platshållare för sidfot 3"/>
          <p:cNvSpPr>
            <a:spLocks noGrp="1"/>
          </p:cNvSpPr>
          <p:nvPr>
            <p:ph type="ftr" sz="quarter" idx="11"/>
          </p:nvPr>
        </p:nvSpPr>
        <p:spPr/>
        <p:txBody>
          <a:bodyPr rtlCol="0"/>
          <a:lstStyle/>
          <a:p>
            <a:pPr rtl="0"/>
            <a:r>
              <a:rPr lang="sv-SE" dirty="0"/>
              <a:t>Lägg till en sidfot</a:t>
            </a:r>
          </a:p>
        </p:txBody>
      </p:sp>
      <p:sp>
        <p:nvSpPr>
          <p:cNvPr id="5" name="Platshållare för bildnummer 4"/>
          <p:cNvSpPr>
            <a:spLocks noGrp="1"/>
          </p:cNvSpPr>
          <p:nvPr>
            <p:ph type="sldNum" sz="quarter" idx="12"/>
          </p:nvPr>
        </p:nvSpPr>
        <p:spPr/>
        <p:txBody>
          <a:bodyPr rtlCol="0"/>
          <a:lstStyle/>
          <a:p>
            <a:pPr rtl="0"/>
            <a:fld id="{71B7BAC7-FE87-40F6-AA24-4F4685D1B022}" type="slidenum">
              <a:rPr lang="sv-SE" smtClean="0"/>
              <a:t>‹#›</a:t>
            </a:fld>
            <a:endParaRPr lang="sv-SE" dirty="0"/>
          </a:p>
        </p:txBody>
      </p:sp>
    </p:spTree>
    <p:extLst>
      <p:ext uri="{BB962C8B-B14F-4D97-AF65-F5344CB8AC3E}">
        <p14:creationId xmlns:p14="http://schemas.microsoft.com/office/powerpoint/2010/main" val="51058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rtlCol="0"/>
          <a:lstStyle/>
          <a:p>
            <a:pPr rtl="0"/>
            <a:fld id="{B2BEB3E1-8A76-48DA-B0E9-BB4C294F9D9D}" type="datetime1">
              <a:rPr lang="sv-SE" smtClean="0"/>
              <a:t>2020-08-06</a:t>
            </a:fld>
            <a:endParaRPr lang="sv-SE" dirty="0"/>
          </a:p>
        </p:txBody>
      </p:sp>
      <p:sp>
        <p:nvSpPr>
          <p:cNvPr id="3" name="Platshållare för sidfot 2"/>
          <p:cNvSpPr>
            <a:spLocks noGrp="1"/>
          </p:cNvSpPr>
          <p:nvPr>
            <p:ph type="ftr" sz="quarter" idx="11"/>
          </p:nvPr>
        </p:nvSpPr>
        <p:spPr/>
        <p:txBody>
          <a:bodyPr rtlCol="0"/>
          <a:lstStyle/>
          <a:p>
            <a:pPr rtl="0"/>
            <a:r>
              <a:rPr lang="sv-SE" dirty="0"/>
              <a:t>Lägg till en sidfot</a:t>
            </a:r>
          </a:p>
        </p:txBody>
      </p:sp>
      <p:sp>
        <p:nvSpPr>
          <p:cNvPr id="4" name="Platshållare för bildnummer 3"/>
          <p:cNvSpPr>
            <a:spLocks noGrp="1"/>
          </p:cNvSpPr>
          <p:nvPr>
            <p:ph type="sldNum" sz="quarter" idx="12"/>
          </p:nvPr>
        </p:nvSpPr>
        <p:spPr/>
        <p:txBody>
          <a:bodyPr rtlCol="0"/>
          <a:lstStyle/>
          <a:p>
            <a:pPr rtl="0"/>
            <a:fld id="{71B7BAC7-FE87-40F6-AA24-4F4685D1B022}" type="slidenum">
              <a:rPr lang="sv-SE" smtClean="0"/>
              <a:t>‹#›</a:t>
            </a:fld>
            <a:endParaRPr lang="sv-SE" dirty="0"/>
          </a:p>
        </p:txBody>
      </p:sp>
    </p:spTree>
    <p:extLst>
      <p:ext uri="{BB962C8B-B14F-4D97-AF65-F5344CB8AC3E}">
        <p14:creationId xmlns:p14="http://schemas.microsoft.com/office/powerpoint/2010/main" val="321514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562100" y="457200"/>
            <a:ext cx="3932237" cy="1600200"/>
          </a:xfrm>
        </p:spPr>
        <p:txBody>
          <a:bodyPr rtlCol="0" anchor="b"/>
          <a:lstStyle>
            <a:lvl1pPr>
              <a:defRPr sz="3200"/>
            </a:lvl1pPr>
          </a:lstStyle>
          <a:p>
            <a:pPr rtl="0"/>
            <a:r>
              <a:rPr lang="sv-SE"/>
              <a:t>Klicka här för att ändra mall för rubrikformat</a:t>
            </a:r>
            <a:endParaRPr lang="sv-SE" dirty="0"/>
          </a:p>
        </p:txBody>
      </p:sp>
      <p:sp>
        <p:nvSpPr>
          <p:cNvPr id="3" name="Platshållare för innehåll 2"/>
          <p:cNvSpPr>
            <a:spLocks noGrp="1"/>
          </p:cNvSpPr>
          <p:nvPr>
            <p:ph idx="1"/>
          </p:nvPr>
        </p:nvSpPr>
        <p:spPr>
          <a:xfrm>
            <a:off x="5678905" y="987425"/>
            <a:ext cx="5676483"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sv-SE"/>
              <a:t>Klicka här för att ändra format på bakgrundstexten</a:t>
            </a:r>
          </a:p>
          <a:p>
            <a:pPr lvl="1" rtl="0"/>
            <a:r>
              <a:rPr lang="sv-SE"/>
              <a:t>Nivå två</a:t>
            </a:r>
          </a:p>
          <a:p>
            <a:pPr lvl="2" rtl="0"/>
            <a:r>
              <a:rPr lang="sv-SE"/>
              <a:t>Nivå tre</a:t>
            </a:r>
          </a:p>
          <a:p>
            <a:pPr lvl="3" rtl="0"/>
            <a:r>
              <a:rPr lang="sv-SE"/>
              <a:t>Nivå fyra</a:t>
            </a:r>
          </a:p>
          <a:p>
            <a:pPr lvl="4" rtl="0"/>
            <a:r>
              <a:rPr lang="sv-SE"/>
              <a:t>Nivå fem</a:t>
            </a:r>
            <a:endParaRPr lang="sv-SE" dirty="0"/>
          </a:p>
        </p:txBody>
      </p:sp>
      <p:sp>
        <p:nvSpPr>
          <p:cNvPr id="4" name="Platshållare för text 3"/>
          <p:cNvSpPr>
            <a:spLocks noGrp="1"/>
          </p:cNvSpPr>
          <p:nvPr>
            <p:ph type="body" sz="half" idx="2"/>
          </p:nvPr>
        </p:nvSpPr>
        <p:spPr>
          <a:xfrm>
            <a:off x="1562100" y="2101850"/>
            <a:ext cx="3932237" cy="3759200"/>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sv-SE"/>
              <a:t>Klicka här för att ändra format på bakgrundstexten</a:t>
            </a:r>
          </a:p>
        </p:txBody>
      </p:sp>
      <p:sp>
        <p:nvSpPr>
          <p:cNvPr id="5" name="Platshållare för datum 4"/>
          <p:cNvSpPr>
            <a:spLocks noGrp="1"/>
          </p:cNvSpPr>
          <p:nvPr>
            <p:ph type="dt" sz="half" idx="10"/>
          </p:nvPr>
        </p:nvSpPr>
        <p:spPr/>
        <p:txBody>
          <a:bodyPr rtlCol="0"/>
          <a:lstStyle/>
          <a:p>
            <a:pPr rtl="0"/>
            <a:fld id="{C16E9E68-63B1-4CF2-9007-E5535E19AE49}" type="datetime1">
              <a:rPr lang="sv-SE" smtClean="0"/>
              <a:t>2020-08-06</a:t>
            </a:fld>
            <a:endParaRPr lang="sv-SE" dirty="0"/>
          </a:p>
        </p:txBody>
      </p:sp>
      <p:sp>
        <p:nvSpPr>
          <p:cNvPr id="6" name="Platshållare för sidfot 5"/>
          <p:cNvSpPr>
            <a:spLocks noGrp="1"/>
          </p:cNvSpPr>
          <p:nvPr>
            <p:ph type="ftr" sz="quarter" idx="11"/>
          </p:nvPr>
        </p:nvSpPr>
        <p:spPr/>
        <p:txBody>
          <a:bodyPr rtlCol="0"/>
          <a:lstStyle/>
          <a:p>
            <a:pPr rtl="0"/>
            <a:r>
              <a:rPr lang="sv-SE" dirty="0"/>
              <a:t>Lägg till en sidfot</a:t>
            </a:r>
          </a:p>
        </p:txBody>
      </p:sp>
      <p:sp>
        <p:nvSpPr>
          <p:cNvPr id="7" name="Platshållare för bildnummer 6"/>
          <p:cNvSpPr>
            <a:spLocks noGrp="1"/>
          </p:cNvSpPr>
          <p:nvPr>
            <p:ph type="sldNum" sz="quarter" idx="12"/>
          </p:nvPr>
        </p:nvSpPr>
        <p:spPr/>
        <p:txBody>
          <a:bodyPr rtlCol="0"/>
          <a:lstStyle/>
          <a:p>
            <a:pPr rtl="0"/>
            <a:fld id="{71B7BAC7-FE87-40F6-AA24-4F4685D1B022}" type="slidenum">
              <a:rPr lang="sv-SE" smtClean="0"/>
              <a:t>‹#›</a:t>
            </a:fld>
            <a:endParaRPr lang="sv-SE" dirty="0"/>
          </a:p>
        </p:txBody>
      </p:sp>
    </p:spTree>
    <p:extLst>
      <p:ext uri="{BB962C8B-B14F-4D97-AF65-F5344CB8AC3E}">
        <p14:creationId xmlns:p14="http://schemas.microsoft.com/office/powerpoint/2010/main" val="2198712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ild med bildtext">
    <p:spTree>
      <p:nvGrpSpPr>
        <p:cNvPr id="1" name=""/>
        <p:cNvGrpSpPr/>
        <p:nvPr/>
      </p:nvGrpSpPr>
      <p:grpSpPr>
        <a:xfrm>
          <a:off x="0" y="0"/>
          <a:ext cx="0" cy="0"/>
          <a:chOff x="0" y="0"/>
          <a:chExt cx="0" cy="0"/>
        </a:xfrm>
      </p:grpSpPr>
      <p:sp>
        <p:nvSpPr>
          <p:cNvPr id="9" name="Rubrik 1"/>
          <p:cNvSpPr>
            <a:spLocks noGrp="1"/>
          </p:cNvSpPr>
          <p:nvPr>
            <p:ph type="title"/>
          </p:nvPr>
        </p:nvSpPr>
        <p:spPr>
          <a:xfrm>
            <a:off x="1562100" y="457200"/>
            <a:ext cx="3932237" cy="1600200"/>
          </a:xfrm>
        </p:spPr>
        <p:txBody>
          <a:bodyPr rtlCol="0" anchor="b"/>
          <a:lstStyle>
            <a:lvl1pPr>
              <a:defRPr sz="3200"/>
            </a:lvl1pPr>
          </a:lstStyle>
          <a:p>
            <a:pPr rtl="0"/>
            <a:r>
              <a:rPr lang="sv-SE"/>
              <a:t>Klicka här för att ändra mall för rubrikformat</a:t>
            </a:r>
            <a:endParaRPr lang="sv-SE" dirty="0"/>
          </a:p>
        </p:txBody>
      </p:sp>
      <p:sp>
        <p:nvSpPr>
          <p:cNvPr id="3" name="Platshållare för bild 2" descr="En tom platshållare för att lägga till en bild. Klicka på platshållaren och markera bilden du vill lägga till."/>
          <p:cNvSpPr>
            <a:spLocks noGrp="1"/>
          </p:cNvSpPr>
          <p:nvPr>
            <p:ph type="pic" idx="1"/>
          </p:nvPr>
        </p:nvSpPr>
        <p:spPr>
          <a:xfrm>
            <a:off x="5678904" y="987425"/>
            <a:ext cx="5678424"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sv-SE"/>
              <a:t>Klicka på ikonen för att lägga till en bild</a:t>
            </a:r>
            <a:endParaRPr lang="sv-SE" dirty="0"/>
          </a:p>
        </p:txBody>
      </p:sp>
      <p:sp>
        <p:nvSpPr>
          <p:cNvPr id="8" name="Platshållare för text 3"/>
          <p:cNvSpPr>
            <a:spLocks noGrp="1"/>
          </p:cNvSpPr>
          <p:nvPr>
            <p:ph type="body" sz="half" idx="2"/>
          </p:nvPr>
        </p:nvSpPr>
        <p:spPr>
          <a:xfrm>
            <a:off x="1562100" y="2101850"/>
            <a:ext cx="3932237" cy="3759200"/>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sv-SE"/>
              <a:t>Klicka här för att ändra format på bakgrundstexten</a:t>
            </a:r>
          </a:p>
        </p:txBody>
      </p:sp>
      <p:sp>
        <p:nvSpPr>
          <p:cNvPr id="5" name="Platshållare för datum 4"/>
          <p:cNvSpPr>
            <a:spLocks noGrp="1"/>
          </p:cNvSpPr>
          <p:nvPr>
            <p:ph type="dt" sz="half" idx="10"/>
          </p:nvPr>
        </p:nvSpPr>
        <p:spPr/>
        <p:txBody>
          <a:bodyPr rtlCol="0"/>
          <a:lstStyle/>
          <a:p>
            <a:pPr rtl="0"/>
            <a:fld id="{437975DB-5693-454C-BAF6-EFCA8D13EE3E}" type="datetime1">
              <a:rPr lang="sv-SE" smtClean="0"/>
              <a:t>2020-08-06</a:t>
            </a:fld>
            <a:endParaRPr lang="sv-SE" dirty="0"/>
          </a:p>
        </p:txBody>
      </p:sp>
      <p:sp>
        <p:nvSpPr>
          <p:cNvPr id="6" name="Platshållare för sidfot 5"/>
          <p:cNvSpPr>
            <a:spLocks noGrp="1"/>
          </p:cNvSpPr>
          <p:nvPr>
            <p:ph type="ftr" sz="quarter" idx="11"/>
          </p:nvPr>
        </p:nvSpPr>
        <p:spPr/>
        <p:txBody>
          <a:bodyPr rtlCol="0"/>
          <a:lstStyle/>
          <a:p>
            <a:pPr rtl="0"/>
            <a:r>
              <a:rPr lang="sv-SE" dirty="0"/>
              <a:t>Lägg till en sidfot</a:t>
            </a:r>
          </a:p>
        </p:txBody>
      </p:sp>
      <p:sp>
        <p:nvSpPr>
          <p:cNvPr id="7" name="Platshållare för bildnummer 6"/>
          <p:cNvSpPr>
            <a:spLocks noGrp="1"/>
          </p:cNvSpPr>
          <p:nvPr>
            <p:ph type="sldNum" sz="quarter" idx="12"/>
          </p:nvPr>
        </p:nvSpPr>
        <p:spPr/>
        <p:txBody>
          <a:bodyPr rtlCol="0"/>
          <a:lstStyle/>
          <a:p>
            <a:pPr rtl="0"/>
            <a:fld id="{71B7BAC7-FE87-40F6-AA24-4F4685D1B022}" type="slidenum">
              <a:rPr lang="sv-SE" smtClean="0"/>
              <a:t>‹#›</a:t>
            </a:fld>
            <a:endParaRPr lang="sv-SE" dirty="0"/>
          </a:p>
        </p:txBody>
      </p:sp>
    </p:spTree>
    <p:extLst>
      <p:ext uri="{BB962C8B-B14F-4D97-AF65-F5344CB8AC3E}">
        <p14:creationId xmlns:p14="http://schemas.microsoft.com/office/powerpoint/2010/main" val="1619359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2324100" y="365125"/>
            <a:ext cx="9029700" cy="1325563"/>
          </a:xfrm>
          <a:prstGeom prst="rect">
            <a:avLst/>
          </a:prstGeom>
        </p:spPr>
        <p:txBody>
          <a:bodyPr vert="horz" lIns="91440" tIns="45720" rIns="91440" bIns="45720" rtlCol="0" anchor="ctr">
            <a:normAutofit/>
          </a:bodyPr>
          <a:lstStyle/>
          <a:p>
            <a:pPr rtl="0"/>
            <a:r>
              <a:rPr lang="sv-SE" noProof="0" dirty="0"/>
              <a:t>Klicka här för att ändra format</a:t>
            </a:r>
          </a:p>
        </p:txBody>
      </p:sp>
      <p:sp>
        <p:nvSpPr>
          <p:cNvPr id="3" name="Platshållare för text 2"/>
          <p:cNvSpPr>
            <a:spLocks noGrp="1"/>
          </p:cNvSpPr>
          <p:nvPr>
            <p:ph type="body" idx="1"/>
          </p:nvPr>
        </p:nvSpPr>
        <p:spPr>
          <a:xfrm>
            <a:off x="1562100" y="1825625"/>
            <a:ext cx="9791700" cy="4351338"/>
          </a:xfrm>
          <a:prstGeom prst="rect">
            <a:avLst/>
          </a:prstGeom>
        </p:spPr>
        <p:txBody>
          <a:bodyPr vert="horz" lIns="91440" tIns="45720" rIns="91440" bIns="45720" rtlCol="0">
            <a:normAutofit/>
          </a:bodyPr>
          <a:lstStyle/>
          <a:p>
            <a:pPr lvl="0" rtl="0"/>
            <a:r>
              <a:rPr lang="sv-SE" noProof="0" dirty="0"/>
              <a:t>Redigera format för bakgrundstext</a:t>
            </a:r>
          </a:p>
          <a:p>
            <a:pPr lvl="1" rtl="0"/>
            <a:r>
              <a:rPr lang="sv-SE" noProof="0" dirty="0"/>
              <a:t>Nivå två</a:t>
            </a:r>
          </a:p>
          <a:p>
            <a:pPr lvl="2" rtl="0"/>
            <a:r>
              <a:rPr lang="sv-SE" noProof="0" dirty="0"/>
              <a:t>Nivå tre</a:t>
            </a:r>
          </a:p>
          <a:p>
            <a:pPr lvl="3" rtl="0"/>
            <a:r>
              <a:rPr lang="sv-SE" noProof="0" dirty="0"/>
              <a:t>Nivå fyra</a:t>
            </a:r>
          </a:p>
          <a:p>
            <a:pPr lvl="4" rtl="0"/>
            <a:r>
              <a:rPr lang="sv-SE" noProof="0" dirty="0"/>
              <a:t>Nivå fem</a:t>
            </a:r>
          </a:p>
        </p:txBody>
      </p:sp>
      <p:sp>
        <p:nvSpPr>
          <p:cNvPr id="4" name="Platshållare för datum 3"/>
          <p:cNvSpPr>
            <a:spLocks noGrp="1"/>
          </p:cNvSpPr>
          <p:nvPr>
            <p:ph type="dt" sz="half" idx="2"/>
          </p:nvPr>
        </p:nvSpPr>
        <p:spPr>
          <a:xfrm>
            <a:off x="1562100" y="6356350"/>
            <a:ext cx="2552700"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pPr rtl="0"/>
            <a:fld id="{D1ABA9A0-C154-4BD0-932F-4E163EA0787C}" type="datetime1">
              <a:rPr lang="sv-SE" noProof="0" smtClean="0"/>
              <a:t>2020-08-06</a:t>
            </a:fld>
            <a:endParaRPr lang="sv-SE" noProof="0" dirty="0"/>
          </a:p>
        </p:txBody>
      </p:sp>
      <p:sp>
        <p:nvSpPr>
          <p:cNvPr id="5" name="Platshållare för sidfot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pPr rtl="0"/>
            <a:r>
              <a:rPr lang="sv-SE" noProof="0" dirty="0"/>
              <a:t>Lägg till en sidfot</a:t>
            </a:r>
          </a:p>
        </p:txBody>
      </p:sp>
      <p:sp>
        <p:nvSpPr>
          <p:cNvPr id="6" name="Platshållare för bildnumm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pPr rtl="0"/>
            <a:fld id="{71B7BAC7-FE87-40F6-AA24-4F4685D1B022}" type="slidenum">
              <a:rPr lang="sv-SE" noProof="0" smtClean="0"/>
              <a:pPr rtl="0"/>
              <a:t>‹#›</a:t>
            </a:fld>
            <a:endParaRPr lang="sv-SE" noProof="0" dirty="0"/>
          </a:p>
        </p:txBody>
      </p:sp>
    </p:spTree>
    <p:extLst>
      <p:ext uri="{BB962C8B-B14F-4D97-AF65-F5344CB8AC3E}">
        <p14:creationId xmlns:p14="http://schemas.microsoft.com/office/powerpoint/2010/main" val="32193672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81"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spcBef>
          <a:spcPct val="0"/>
        </a:spcBef>
        <a:buNone/>
        <a:defRPr sz="4400"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90000"/>
        </a:lnSpc>
        <a:spcBef>
          <a:spcPct val="30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0" orient="horz" pos="2160" userDrawn="1">
          <p15:clr>
            <a:srgbClr val="F26B43"/>
          </p15:clr>
        </p15:guide>
        <p15:guide id="1" pos="3840" userDrawn="1">
          <p15:clr>
            <a:srgbClr val="F26B43"/>
          </p15:clr>
        </p15:guide>
        <p15:guide id="2" pos="1464" userDrawn="1">
          <p15:clr>
            <a:srgbClr val="F26B43"/>
          </p15:clr>
        </p15:guide>
        <p15:guide id="3" pos="7152" userDrawn="1">
          <p15:clr>
            <a:srgbClr val="F26B43"/>
          </p15:clr>
        </p15:guide>
        <p15:guide id="4" pos="984" userDrawn="1">
          <p15:clr>
            <a:srgbClr val="F26B43"/>
          </p15:clr>
        </p15:guide>
        <p15:guide id="5" orient="horz" pos="388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comments" Target="../comments/comment5.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comments" Target="../comments/comment6.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comments" Target="../comments/comment7.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comments" Target="../comments/comment8.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3" Type="http://schemas.openxmlformats.org/officeDocument/2006/relationships/hyperlink" Target="mailto:order@tibroreklamatelje.com" TargetMode="External"/><Relationship Id="rId2" Type="http://schemas.openxmlformats.org/officeDocument/2006/relationships/image" Target="../media/image25.png"/><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hyperlink" Target="mailto:ewa@jagevall.se"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mailto:ewa@jagevall.se" TargetMode="Externa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image" Target="../media/image10.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hyperlink" Target="http://www.innerwheel.se/" TargetMode="External"/><Relationship Id="rId2" Type="http://schemas.openxmlformats.org/officeDocument/2006/relationships/hyperlink" Target="mailto:ewa@jagevall.se" TargetMode="Externa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comments" Target="../comments/commen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comments" Target="../comments/comment3.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comments" Target="../comments/comment4.xml"/><Relationship Id="rId5" Type="http://schemas.openxmlformats.org/officeDocument/2006/relationships/image" Target="../media/image8.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xmlns="" id="{195B865D-7454-4153-9150-AF906096E1EF}"/>
              </a:ext>
            </a:extLst>
          </p:cNvPr>
          <p:cNvSpPr>
            <a:spLocks noGrp="1"/>
          </p:cNvSpPr>
          <p:nvPr>
            <p:ph type="title"/>
          </p:nvPr>
        </p:nvSpPr>
        <p:spPr>
          <a:xfrm>
            <a:off x="2324100" y="365125"/>
            <a:ext cx="9029700" cy="1325563"/>
          </a:xfrm>
        </p:spPr>
        <p:txBody>
          <a:bodyPr>
            <a:normAutofit fontScale="90000"/>
          </a:bodyPr>
          <a:lstStyle/>
          <a:p>
            <a:pPr algn="ctr"/>
            <a:r>
              <a:rPr lang="en-US" dirty="0"/>
              <a:t>				Inner Wheel </a:t>
            </a:r>
            <a:r>
              <a:rPr lang="en-US" dirty="0" err="1"/>
              <a:t>i</a:t>
            </a:r>
            <a:r>
              <a:rPr lang="en-US" dirty="0"/>
              <a:t> </a:t>
            </a:r>
            <a:r>
              <a:rPr lang="en-US" dirty="0" err="1"/>
              <a:t>tiden</a:t>
            </a:r>
            <a:r>
              <a:rPr lang="en-US" dirty="0"/>
              <a:t> </a:t>
            </a:r>
            <a:br>
              <a:rPr lang="en-US" dirty="0"/>
            </a:br>
            <a:r>
              <a:rPr lang="en-US" dirty="0"/>
              <a:t>		         - </a:t>
            </a:r>
            <a:r>
              <a:rPr lang="en-US" dirty="0" err="1"/>
              <a:t>för</a:t>
            </a:r>
            <a:r>
              <a:rPr lang="en-US" dirty="0"/>
              <a:t> Inner Wheels </a:t>
            </a:r>
            <a:r>
              <a:rPr lang="en-US" dirty="0" err="1"/>
              <a:t>framtid</a:t>
            </a:r>
            <a:endParaRPr lang="en-US" dirty="0"/>
          </a:p>
        </p:txBody>
      </p:sp>
      <p:pic>
        <p:nvPicPr>
          <p:cNvPr id="4" name="Bildobjekt 3">
            <a:extLst>
              <a:ext uri="{FF2B5EF4-FFF2-40B4-BE49-F238E27FC236}">
                <a16:creationId xmlns:a16="http://schemas.microsoft.com/office/drawing/2014/main" xmlns="" id="{28CFFCE9-8C41-4AB9-8CC1-09E3367581A9}"/>
              </a:ext>
            </a:extLst>
          </p:cNvPr>
          <p:cNvPicPr>
            <a:picLocks noChangeAspect="1"/>
          </p:cNvPicPr>
          <p:nvPr/>
        </p:nvPicPr>
        <p:blipFill>
          <a:blip r:embed="rId2"/>
          <a:stretch>
            <a:fillRect/>
          </a:stretch>
        </p:blipFill>
        <p:spPr>
          <a:xfrm>
            <a:off x="2191731" y="576880"/>
            <a:ext cx="2045864" cy="1983598"/>
          </a:xfrm>
          <a:prstGeom prst="rect">
            <a:avLst/>
          </a:prstGeom>
          <a:noFill/>
        </p:spPr>
      </p:pic>
      <p:sp>
        <p:nvSpPr>
          <p:cNvPr id="11" name="Content Placeholder 3">
            <a:extLst>
              <a:ext uri="{FF2B5EF4-FFF2-40B4-BE49-F238E27FC236}">
                <a16:creationId xmlns:a16="http://schemas.microsoft.com/office/drawing/2014/main" xmlns="" id="{19773FB0-CBA6-4EB4-BB76-AE4797092A77}"/>
              </a:ext>
            </a:extLst>
          </p:cNvPr>
          <p:cNvSpPr>
            <a:spLocks noGrp="1"/>
          </p:cNvSpPr>
          <p:nvPr>
            <p:ph sz="half" idx="2"/>
          </p:nvPr>
        </p:nvSpPr>
        <p:spPr>
          <a:xfrm>
            <a:off x="6797118" y="2560478"/>
            <a:ext cx="4601185" cy="4110087"/>
          </a:xfrm>
        </p:spPr>
        <p:txBody>
          <a:bodyPr>
            <a:normAutofit fontScale="47500" lnSpcReduction="20000"/>
          </a:bodyPr>
          <a:lstStyle/>
          <a:p>
            <a:pPr marL="0" indent="0">
              <a:buNone/>
            </a:pPr>
            <a:endParaRPr lang="en-US" sz="2400" dirty="0"/>
          </a:p>
          <a:p>
            <a:pPr marL="0" indent="0">
              <a:buNone/>
            </a:pPr>
            <a:r>
              <a:rPr lang="en-US" sz="3200" dirty="0" err="1"/>
              <a:t>Ett</a:t>
            </a:r>
            <a:r>
              <a:rPr lang="en-US" sz="3200" dirty="0"/>
              <a:t> </a:t>
            </a:r>
            <a:r>
              <a:rPr lang="en-US" sz="3200" dirty="0" err="1"/>
              <a:t>litet</a:t>
            </a:r>
            <a:r>
              <a:rPr lang="en-US" sz="3200" dirty="0"/>
              <a:t> </a:t>
            </a:r>
            <a:r>
              <a:rPr lang="en-US" sz="3200" dirty="0" err="1"/>
              <a:t>bildspel</a:t>
            </a:r>
            <a:r>
              <a:rPr lang="en-US" sz="3200" dirty="0"/>
              <a:t>, om </a:t>
            </a:r>
            <a:r>
              <a:rPr lang="en-US" sz="3200" dirty="0" err="1"/>
              <a:t>vår</a:t>
            </a:r>
            <a:r>
              <a:rPr lang="en-US" sz="3200" dirty="0"/>
              <a:t> </a:t>
            </a:r>
            <a:r>
              <a:rPr lang="en-US" sz="3200" dirty="0" err="1"/>
              <a:t>historia</a:t>
            </a:r>
            <a:r>
              <a:rPr lang="en-US" sz="3200" dirty="0"/>
              <a:t> </a:t>
            </a:r>
          </a:p>
          <a:p>
            <a:pPr marL="0" indent="0">
              <a:buNone/>
            </a:pPr>
            <a:r>
              <a:rPr lang="en-US" sz="3200" dirty="0"/>
              <a:t>de “</a:t>
            </a:r>
            <a:r>
              <a:rPr lang="en-US" sz="3200" dirty="0" err="1"/>
              <a:t>historiska</a:t>
            </a:r>
            <a:r>
              <a:rPr lang="en-US" sz="3200" dirty="0"/>
              <a:t> </a:t>
            </a:r>
            <a:r>
              <a:rPr lang="en-US" sz="3200" dirty="0" err="1"/>
              <a:t>damerna</a:t>
            </a:r>
            <a:r>
              <a:rPr lang="en-US" sz="3200" dirty="0"/>
              <a:t>”</a:t>
            </a:r>
          </a:p>
          <a:p>
            <a:pPr marL="0" indent="0">
              <a:buNone/>
            </a:pPr>
            <a:r>
              <a:rPr lang="en-US" sz="3200" dirty="0" err="1"/>
              <a:t>när</a:t>
            </a:r>
            <a:r>
              <a:rPr lang="en-US" sz="3200" dirty="0"/>
              <a:t> </a:t>
            </a:r>
            <a:r>
              <a:rPr lang="en-US" sz="3200" dirty="0" err="1"/>
              <a:t>klubbar</a:t>
            </a:r>
            <a:r>
              <a:rPr lang="en-US" sz="3200" dirty="0"/>
              <a:t> </a:t>
            </a:r>
            <a:r>
              <a:rPr lang="en-US" sz="3200" dirty="0" err="1"/>
              <a:t>chartrades</a:t>
            </a:r>
            <a:r>
              <a:rPr lang="en-US" sz="3200" dirty="0"/>
              <a:t> i </a:t>
            </a:r>
            <a:r>
              <a:rPr lang="en-US" sz="3200" dirty="0" err="1"/>
              <a:t>världen</a:t>
            </a:r>
            <a:r>
              <a:rPr lang="en-US" sz="3200" dirty="0"/>
              <a:t> </a:t>
            </a:r>
            <a:r>
              <a:rPr lang="en-US" sz="3200" dirty="0" err="1"/>
              <a:t>och</a:t>
            </a:r>
            <a:r>
              <a:rPr lang="en-US" sz="3200" dirty="0"/>
              <a:t> </a:t>
            </a:r>
            <a:r>
              <a:rPr lang="en-US" sz="3200" dirty="0" err="1"/>
              <a:t>i</a:t>
            </a:r>
            <a:r>
              <a:rPr lang="en-US" sz="3200" dirty="0"/>
              <a:t> Norden</a:t>
            </a:r>
          </a:p>
          <a:p>
            <a:pPr marL="0" indent="0">
              <a:buNone/>
            </a:pPr>
            <a:r>
              <a:rPr lang="en-US" sz="3200" dirty="0"/>
              <a:t>Non Governmental </a:t>
            </a:r>
            <a:r>
              <a:rPr lang="en-US" sz="3200" dirty="0" err="1"/>
              <a:t>Organisation</a:t>
            </a:r>
            <a:r>
              <a:rPr lang="en-US" sz="3200" dirty="0"/>
              <a:t> mm</a:t>
            </a:r>
          </a:p>
          <a:p>
            <a:endParaRPr lang="en-US" sz="3200" dirty="0"/>
          </a:p>
          <a:p>
            <a:pPr marL="0" indent="0">
              <a:buNone/>
            </a:pPr>
            <a:r>
              <a:rPr lang="en-US" sz="3200" dirty="0" err="1"/>
              <a:t>Korta</a:t>
            </a:r>
            <a:r>
              <a:rPr lang="en-US" sz="3200" dirty="0"/>
              <a:t> </a:t>
            </a:r>
            <a:r>
              <a:rPr lang="en-US" sz="3200" dirty="0" err="1"/>
              <a:t>fakta</a:t>
            </a:r>
            <a:r>
              <a:rPr lang="en-US" sz="3200" dirty="0"/>
              <a:t>: </a:t>
            </a:r>
          </a:p>
          <a:p>
            <a:pPr marL="0" indent="0">
              <a:buNone/>
            </a:pPr>
            <a:r>
              <a:rPr lang="en-US" sz="3200" dirty="0" err="1"/>
              <a:t>vad</a:t>
            </a:r>
            <a:r>
              <a:rPr lang="en-US" sz="3200" dirty="0"/>
              <a:t> vi </a:t>
            </a:r>
            <a:r>
              <a:rPr lang="en-US" sz="3200" dirty="0" err="1"/>
              <a:t>verkar</a:t>
            </a:r>
            <a:r>
              <a:rPr lang="en-US" sz="3200" dirty="0"/>
              <a:t> </a:t>
            </a:r>
            <a:r>
              <a:rPr lang="en-US" sz="3200" dirty="0" err="1"/>
              <a:t>för</a:t>
            </a:r>
            <a:r>
              <a:rPr lang="en-US" sz="3200" dirty="0"/>
              <a:t>, </a:t>
            </a:r>
            <a:br>
              <a:rPr lang="en-US" sz="3200" dirty="0"/>
            </a:br>
            <a:r>
              <a:rPr lang="en-US" sz="3200" dirty="0" err="1"/>
              <a:t>vårt</a:t>
            </a:r>
            <a:r>
              <a:rPr lang="en-US" sz="3200" dirty="0"/>
              <a:t> motto, </a:t>
            </a:r>
            <a:br>
              <a:rPr lang="en-US" sz="3200" dirty="0"/>
            </a:br>
            <a:r>
              <a:rPr lang="en-US" sz="3200" dirty="0" err="1"/>
              <a:t>möten</a:t>
            </a:r>
            <a:r>
              <a:rPr lang="en-US" sz="3200" dirty="0"/>
              <a:t> </a:t>
            </a:r>
            <a:r>
              <a:rPr lang="en-US" sz="3200" dirty="0" err="1"/>
              <a:t>berikar</a:t>
            </a:r>
            <a:r>
              <a:rPr lang="en-US" sz="3200" dirty="0"/>
              <a:t>, </a:t>
            </a:r>
            <a:br>
              <a:rPr lang="en-US" sz="3200" dirty="0"/>
            </a:br>
            <a:r>
              <a:rPr lang="en-US" sz="3200" dirty="0" err="1"/>
              <a:t>vilka</a:t>
            </a:r>
            <a:r>
              <a:rPr lang="en-US" sz="3200" dirty="0"/>
              <a:t> </a:t>
            </a:r>
            <a:r>
              <a:rPr lang="en-US" sz="3200" dirty="0" err="1"/>
              <a:t>internationella</a:t>
            </a:r>
            <a:r>
              <a:rPr lang="en-US" sz="3200" dirty="0"/>
              <a:t> </a:t>
            </a:r>
            <a:r>
              <a:rPr lang="en-US" sz="3200" dirty="0" err="1"/>
              <a:t>och</a:t>
            </a:r>
            <a:r>
              <a:rPr lang="en-US" sz="3200" dirty="0"/>
              <a:t> </a:t>
            </a:r>
            <a:r>
              <a:rPr lang="en-US" sz="3200" dirty="0" err="1"/>
              <a:t>nationella</a:t>
            </a:r>
            <a:r>
              <a:rPr lang="en-US" sz="3200" dirty="0"/>
              <a:t> </a:t>
            </a:r>
            <a:r>
              <a:rPr lang="en-US" sz="3200" dirty="0" err="1"/>
              <a:t>hjälpprojekt</a:t>
            </a:r>
            <a:r>
              <a:rPr lang="en-US" sz="3200" dirty="0"/>
              <a:t> </a:t>
            </a:r>
            <a:r>
              <a:rPr lang="en-US" sz="3200" dirty="0" err="1"/>
              <a:t>stöder</a:t>
            </a:r>
            <a:r>
              <a:rPr lang="en-US" sz="3200" dirty="0"/>
              <a:t> vi</a:t>
            </a:r>
            <a:br>
              <a:rPr lang="en-US" sz="3200" dirty="0"/>
            </a:br>
            <a:r>
              <a:rPr lang="en-US" sz="3200" dirty="0" err="1"/>
              <a:t>tävlingsresultat</a:t>
            </a:r>
            <a:r>
              <a:rPr lang="en-US" sz="3200" dirty="0"/>
              <a:t>, </a:t>
            </a:r>
            <a:br>
              <a:rPr lang="en-US" sz="3200" dirty="0"/>
            </a:br>
            <a:r>
              <a:rPr lang="en-US" sz="3200" dirty="0" err="1"/>
              <a:t>grupparbete</a:t>
            </a:r>
            <a:r>
              <a:rPr lang="en-US" sz="3200" dirty="0"/>
              <a:t>                                                                                    </a:t>
            </a:r>
            <a:r>
              <a:rPr lang="en-US" sz="3200" dirty="0" err="1"/>
              <a:t>hur</a:t>
            </a:r>
            <a:r>
              <a:rPr lang="en-US" sz="3200" dirty="0"/>
              <a:t> </a:t>
            </a:r>
            <a:r>
              <a:rPr lang="en-US" sz="3200" dirty="0" err="1"/>
              <a:t>blir</a:t>
            </a:r>
            <a:r>
              <a:rPr lang="en-US" sz="3200" dirty="0"/>
              <a:t> vi </a:t>
            </a:r>
            <a:r>
              <a:rPr lang="en-US" sz="3200" dirty="0" err="1"/>
              <a:t>fler</a:t>
            </a:r>
            <a:r>
              <a:rPr lang="en-US" sz="3200" dirty="0"/>
              <a:t> ?                                                                 </a:t>
            </a:r>
            <a:r>
              <a:rPr lang="en-US" sz="3200" dirty="0" err="1"/>
              <a:t>Svenskdesignad</a:t>
            </a:r>
            <a:r>
              <a:rPr lang="en-US" sz="3200" dirty="0"/>
              <a:t> </a:t>
            </a:r>
            <a:r>
              <a:rPr lang="en-US" sz="3200" dirty="0" err="1"/>
              <a:t>sidensjal</a:t>
            </a:r>
            <a:r>
              <a:rPr lang="en-US" sz="3200" dirty="0"/>
              <a:t> </a:t>
            </a:r>
            <a:r>
              <a:rPr lang="en-US" sz="3200" dirty="0" err="1"/>
              <a:t>presenteras</a:t>
            </a:r>
            <a:endParaRPr lang="en-US" sz="3200" dirty="0"/>
          </a:p>
          <a:p>
            <a:pPr marL="0" indent="0">
              <a:buNone/>
            </a:pPr>
            <a:r>
              <a:rPr lang="en-US" sz="3200" dirty="0"/>
              <a:t> </a:t>
            </a:r>
          </a:p>
          <a:p>
            <a:pPr marL="0" indent="0">
              <a:buNone/>
            </a:pPr>
            <a:endParaRPr lang="en-US" sz="2400" dirty="0"/>
          </a:p>
          <a:p>
            <a:pPr marL="0" indent="0" algn="ctr">
              <a:buNone/>
            </a:pPr>
            <a:endParaRPr lang="en-US" sz="2400" dirty="0"/>
          </a:p>
          <a:p>
            <a:pPr marL="0" indent="0" algn="ctr">
              <a:buNone/>
            </a:pPr>
            <a:endParaRPr lang="en-US" sz="2400" dirty="0"/>
          </a:p>
          <a:p>
            <a:pPr marL="0" indent="0" algn="ctr">
              <a:buNone/>
            </a:pPr>
            <a:r>
              <a:rPr lang="en-US" sz="1600" dirty="0"/>
              <a:t>Rp </a:t>
            </a:r>
            <a:r>
              <a:rPr lang="en-US" sz="1600" dirty="0" err="1"/>
              <a:t>EwJ</a:t>
            </a:r>
            <a:r>
              <a:rPr lang="en-US" sz="1600" dirty="0"/>
              <a:t> 2020-2021</a:t>
            </a:r>
          </a:p>
          <a:p>
            <a:pPr marL="0" indent="0">
              <a:buNone/>
            </a:pPr>
            <a:endParaRPr lang="en-US" dirty="0"/>
          </a:p>
        </p:txBody>
      </p:sp>
      <p:pic>
        <p:nvPicPr>
          <p:cNvPr id="14" name="Bildobjekt 13" descr="En bild som visar flagga&#10;&#10;Automatiskt genererad beskrivning">
            <a:extLst>
              <a:ext uri="{FF2B5EF4-FFF2-40B4-BE49-F238E27FC236}">
                <a16:creationId xmlns:a16="http://schemas.microsoft.com/office/drawing/2014/main" xmlns="" id="{E21ADF22-99FD-4F9F-A008-D5610BB54B3E}"/>
              </a:ext>
            </a:extLst>
          </p:cNvPr>
          <p:cNvPicPr>
            <a:picLocks noChangeAspect="1"/>
          </p:cNvPicPr>
          <p:nvPr/>
        </p:nvPicPr>
        <p:blipFill>
          <a:blip r:embed="rId3"/>
          <a:stretch>
            <a:fillRect/>
          </a:stretch>
        </p:blipFill>
        <p:spPr>
          <a:xfrm>
            <a:off x="996343" y="2560478"/>
            <a:ext cx="2390775" cy="1914525"/>
          </a:xfrm>
          <a:prstGeom prst="rect">
            <a:avLst/>
          </a:prstGeom>
        </p:spPr>
      </p:pic>
    </p:spTree>
    <p:extLst>
      <p:ext uri="{BB962C8B-B14F-4D97-AF65-F5344CB8AC3E}">
        <p14:creationId xmlns:p14="http://schemas.microsoft.com/office/powerpoint/2010/main" val="2523802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4C8D403E-4A52-4D4F-A87F-4F53CFB68152}"/>
              </a:ext>
            </a:extLst>
          </p:cNvPr>
          <p:cNvSpPr>
            <a:spLocks noGrp="1"/>
          </p:cNvSpPr>
          <p:nvPr>
            <p:ph type="title" idx="4294967295"/>
          </p:nvPr>
        </p:nvSpPr>
        <p:spPr>
          <a:xfrm>
            <a:off x="3162300" y="365125"/>
            <a:ext cx="9029700" cy="1560657"/>
          </a:xfrm>
        </p:spPr>
        <p:txBody>
          <a:bodyPr>
            <a:normAutofit fontScale="90000"/>
          </a:bodyPr>
          <a:lstStyle/>
          <a:p>
            <a:r>
              <a:rPr lang="sv-SE" dirty="0"/>
              <a:t>Historiska Inner Wheel damer</a:t>
            </a:r>
            <a:br>
              <a:rPr lang="sv-SE" dirty="0"/>
            </a:br>
            <a:r>
              <a:rPr lang="sv-SE" dirty="0"/>
              <a:t> </a:t>
            </a:r>
            <a:r>
              <a:rPr lang="sv-SE" sz="3100" dirty="0" err="1"/>
              <a:t>Margarette</a:t>
            </a:r>
            <a:r>
              <a:rPr lang="sv-SE" sz="3100" dirty="0"/>
              <a:t> </a:t>
            </a:r>
            <a:r>
              <a:rPr lang="sv-SE" sz="3100" dirty="0" err="1"/>
              <a:t>Golding</a:t>
            </a:r>
            <a:r>
              <a:rPr lang="sv-SE" sz="3100" dirty="0"/>
              <a:t>              Jeanne Liedholm</a:t>
            </a:r>
            <a:br>
              <a:rPr lang="sv-SE" sz="3100" dirty="0"/>
            </a:br>
            <a:r>
              <a:rPr lang="sv-SE" sz="3100" dirty="0"/>
              <a:t>  Manchester/ England         Filipstad/ Sverige</a:t>
            </a:r>
          </a:p>
        </p:txBody>
      </p:sp>
      <p:pic>
        <p:nvPicPr>
          <p:cNvPr id="5" name="Platshållare för innehåll 4" descr="En bild som visar kläder, person, har på sig, foto&#10;&#10;Automatiskt genererad beskrivning">
            <a:extLst>
              <a:ext uri="{FF2B5EF4-FFF2-40B4-BE49-F238E27FC236}">
                <a16:creationId xmlns:a16="http://schemas.microsoft.com/office/drawing/2014/main" xmlns="" id="{4E922BBB-EA58-4A9E-914E-53DE1F4B96A1}"/>
              </a:ext>
            </a:extLst>
          </p:cNvPr>
          <p:cNvPicPr>
            <a:picLocks noGrp="1" noChangeAspect="1"/>
          </p:cNvPicPr>
          <p:nvPr>
            <p:ph idx="4294967295"/>
          </p:nvPr>
        </p:nvPicPr>
        <p:blipFill>
          <a:blip r:embed="rId2"/>
          <a:stretch>
            <a:fillRect/>
          </a:stretch>
        </p:blipFill>
        <p:spPr>
          <a:xfrm>
            <a:off x="2466109" y="2679700"/>
            <a:ext cx="2992438" cy="3813175"/>
          </a:xfrm>
        </p:spPr>
      </p:pic>
      <p:pic>
        <p:nvPicPr>
          <p:cNvPr id="7" name="Bildobjekt 6" descr="En bild som visar person, person, håller, kvinna&#10;&#10;Automatiskt genererad beskrivning">
            <a:extLst>
              <a:ext uri="{FF2B5EF4-FFF2-40B4-BE49-F238E27FC236}">
                <a16:creationId xmlns:a16="http://schemas.microsoft.com/office/drawing/2014/main" xmlns="" id="{1510A84A-FA56-4D9A-AF7A-1A2663D97ED4}"/>
              </a:ext>
            </a:extLst>
          </p:cNvPr>
          <p:cNvPicPr>
            <a:picLocks noChangeAspect="1"/>
          </p:cNvPicPr>
          <p:nvPr/>
        </p:nvPicPr>
        <p:blipFill>
          <a:blip r:embed="rId3"/>
          <a:stretch>
            <a:fillRect/>
          </a:stretch>
        </p:blipFill>
        <p:spPr>
          <a:xfrm>
            <a:off x="7786951" y="2840803"/>
            <a:ext cx="2718257" cy="3829722"/>
          </a:xfrm>
          <a:prstGeom prst="rect">
            <a:avLst/>
          </a:prstGeom>
        </p:spPr>
      </p:pic>
      <p:pic>
        <p:nvPicPr>
          <p:cNvPr id="10" name="Bildobjekt 9">
            <a:extLst>
              <a:ext uri="{FF2B5EF4-FFF2-40B4-BE49-F238E27FC236}">
                <a16:creationId xmlns:a16="http://schemas.microsoft.com/office/drawing/2014/main" xmlns="" id="{3C5C6F0B-34FD-44F7-B536-B63BA13C2D24}"/>
              </a:ext>
            </a:extLst>
          </p:cNvPr>
          <p:cNvPicPr>
            <a:picLocks noChangeAspect="1"/>
          </p:cNvPicPr>
          <p:nvPr/>
        </p:nvPicPr>
        <p:blipFill>
          <a:blip r:embed="rId4"/>
          <a:stretch>
            <a:fillRect/>
          </a:stretch>
        </p:blipFill>
        <p:spPr>
          <a:xfrm>
            <a:off x="1820166" y="694593"/>
            <a:ext cx="1042506" cy="993734"/>
          </a:xfrm>
          <a:prstGeom prst="rect">
            <a:avLst/>
          </a:prstGeom>
        </p:spPr>
      </p:pic>
      <p:pic>
        <p:nvPicPr>
          <p:cNvPr id="11" name="Bildobjekt 10">
            <a:extLst>
              <a:ext uri="{FF2B5EF4-FFF2-40B4-BE49-F238E27FC236}">
                <a16:creationId xmlns:a16="http://schemas.microsoft.com/office/drawing/2014/main" xmlns="" id="{27D2F282-7A22-4850-8CD1-BA0636AF8D59}"/>
              </a:ext>
            </a:extLst>
          </p:cNvPr>
          <p:cNvPicPr>
            <a:picLocks noChangeAspect="1"/>
          </p:cNvPicPr>
          <p:nvPr/>
        </p:nvPicPr>
        <p:blipFill>
          <a:blip r:embed="rId5"/>
          <a:stretch>
            <a:fillRect/>
          </a:stretch>
        </p:blipFill>
        <p:spPr>
          <a:xfrm>
            <a:off x="10867746" y="365125"/>
            <a:ext cx="847417" cy="1182727"/>
          </a:xfrm>
          <a:prstGeom prst="rect">
            <a:avLst/>
          </a:prstGeom>
        </p:spPr>
      </p:pic>
    </p:spTree>
    <p:extLst>
      <p:ext uri="{BB962C8B-B14F-4D97-AF65-F5344CB8AC3E}">
        <p14:creationId xmlns:p14="http://schemas.microsoft.com/office/powerpoint/2010/main" val="3324242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4643D9C4-2E0E-434B-9F9B-2FFA12393054}"/>
              </a:ext>
            </a:extLst>
          </p:cNvPr>
          <p:cNvSpPr>
            <a:spLocks noGrp="1"/>
          </p:cNvSpPr>
          <p:nvPr>
            <p:ph type="title"/>
          </p:nvPr>
        </p:nvSpPr>
        <p:spPr>
          <a:xfrm>
            <a:off x="2324100" y="365125"/>
            <a:ext cx="8627870" cy="1325563"/>
          </a:xfrm>
        </p:spPr>
        <p:txBody>
          <a:bodyPr>
            <a:normAutofit/>
          </a:bodyPr>
          <a:lstStyle/>
          <a:p>
            <a:pPr algn="ctr"/>
            <a:r>
              <a:rPr lang="sv-SE" sz="3600" dirty="0"/>
              <a:t>   </a:t>
            </a:r>
            <a:r>
              <a:rPr lang="sv-SE" sz="3200" dirty="0"/>
              <a:t>Historiska årtal under våra snart 100 år</a:t>
            </a:r>
          </a:p>
        </p:txBody>
      </p:sp>
      <p:sp>
        <p:nvSpPr>
          <p:cNvPr id="3" name="Platshållare för innehåll 2">
            <a:extLst>
              <a:ext uri="{FF2B5EF4-FFF2-40B4-BE49-F238E27FC236}">
                <a16:creationId xmlns:a16="http://schemas.microsoft.com/office/drawing/2014/main" xmlns="" id="{1AAC0C55-D294-4157-9883-0D287BEDB54D}"/>
              </a:ext>
            </a:extLst>
          </p:cNvPr>
          <p:cNvSpPr>
            <a:spLocks noGrp="1"/>
          </p:cNvSpPr>
          <p:nvPr>
            <p:ph idx="1"/>
          </p:nvPr>
        </p:nvSpPr>
        <p:spPr>
          <a:xfrm>
            <a:off x="1562100" y="2006601"/>
            <a:ext cx="9791700" cy="4677663"/>
          </a:xfrm>
        </p:spPr>
        <p:txBody>
          <a:bodyPr>
            <a:normAutofit/>
          </a:bodyPr>
          <a:lstStyle/>
          <a:p>
            <a:endParaRPr lang="sv-SE" sz="2400" dirty="0"/>
          </a:p>
          <a:p>
            <a:r>
              <a:rPr lang="sv-SE" sz="2400" dirty="0"/>
              <a:t>1924	Inner Wheel bildas i Manchester, England</a:t>
            </a:r>
          </a:p>
          <a:p>
            <a:r>
              <a:rPr lang="sv-SE" sz="2400" dirty="0"/>
              <a:t>1934	Chartras klubbar i Sydafrika, Nya Zeeland, Australien och Canada.</a:t>
            </a:r>
          </a:p>
          <a:p>
            <a:r>
              <a:rPr lang="sv-SE" sz="2400" dirty="0"/>
              <a:t>1935 	Norges första Inner Wheel klubb</a:t>
            </a:r>
          </a:p>
          <a:p>
            <a:r>
              <a:rPr lang="sv-SE" sz="2400" dirty="0"/>
              <a:t>1948 	Danmarks första Inner Wheel klubb</a:t>
            </a:r>
          </a:p>
          <a:p>
            <a:r>
              <a:rPr lang="sv-SE" sz="2400" dirty="0"/>
              <a:t>1949 	Sveriges första Inner Wheel klubb chartras i Filipstad</a:t>
            </a:r>
          </a:p>
          <a:p>
            <a:r>
              <a:rPr lang="sv-SE" sz="2400" dirty="0"/>
              <a:t>1958	Finlands första inner Wheel klubb	</a:t>
            </a:r>
          </a:p>
          <a:p>
            <a:r>
              <a:rPr lang="sv-SE" sz="2400" dirty="0"/>
              <a:t>1973	Islands första Inner Wheel klubb</a:t>
            </a:r>
          </a:p>
          <a:p>
            <a:endParaRPr lang="sv-SE" sz="2400" dirty="0"/>
          </a:p>
          <a:p>
            <a:endParaRPr lang="sv-SE" sz="2000" dirty="0"/>
          </a:p>
        </p:txBody>
      </p:sp>
      <p:pic>
        <p:nvPicPr>
          <p:cNvPr id="4" name="Bildobjekt 3">
            <a:extLst>
              <a:ext uri="{FF2B5EF4-FFF2-40B4-BE49-F238E27FC236}">
                <a16:creationId xmlns:a16="http://schemas.microsoft.com/office/drawing/2014/main" xmlns="" id="{EA178FE7-63FC-41DC-AC38-51D0CE57E180}"/>
              </a:ext>
            </a:extLst>
          </p:cNvPr>
          <p:cNvPicPr>
            <a:picLocks noChangeAspect="1"/>
          </p:cNvPicPr>
          <p:nvPr/>
        </p:nvPicPr>
        <p:blipFill>
          <a:blip r:embed="rId2"/>
          <a:stretch>
            <a:fillRect/>
          </a:stretch>
        </p:blipFill>
        <p:spPr>
          <a:xfrm>
            <a:off x="2059384" y="683289"/>
            <a:ext cx="981917" cy="935980"/>
          </a:xfrm>
          <a:prstGeom prst="rect">
            <a:avLst/>
          </a:prstGeom>
        </p:spPr>
      </p:pic>
      <p:pic>
        <p:nvPicPr>
          <p:cNvPr id="5" name="Bildobjekt 4">
            <a:extLst>
              <a:ext uri="{FF2B5EF4-FFF2-40B4-BE49-F238E27FC236}">
                <a16:creationId xmlns:a16="http://schemas.microsoft.com/office/drawing/2014/main" xmlns="" id="{04421304-2B61-4347-871C-7BE918BA16E4}"/>
              </a:ext>
            </a:extLst>
          </p:cNvPr>
          <p:cNvPicPr>
            <a:picLocks noChangeAspect="1"/>
          </p:cNvPicPr>
          <p:nvPr/>
        </p:nvPicPr>
        <p:blipFill>
          <a:blip r:embed="rId3"/>
          <a:stretch>
            <a:fillRect/>
          </a:stretch>
        </p:blipFill>
        <p:spPr>
          <a:xfrm>
            <a:off x="10951970" y="436542"/>
            <a:ext cx="847417" cy="1182727"/>
          </a:xfrm>
          <a:prstGeom prst="rect">
            <a:avLst/>
          </a:prstGeom>
        </p:spPr>
      </p:pic>
    </p:spTree>
    <p:extLst>
      <p:ext uri="{BB962C8B-B14F-4D97-AF65-F5344CB8AC3E}">
        <p14:creationId xmlns:p14="http://schemas.microsoft.com/office/powerpoint/2010/main" val="2459171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D1591097-9D86-4CC0-9B19-BB5801C88409}"/>
              </a:ext>
            </a:extLst>
          </p:cNvPr>
          <p:cNvSpPr>
            <a:spLocks noGrp="1"/>
          </p:cNvSpPr>
          <p:nvPr>
            <p:ph type="title"/>
          </p:nvPr>
        </p:nvSpPr>
        <p:spPr/>
        <p:txBody>
          <a:bodyPr>
            <a:normAutofit/>
          </a:bodyPr>
          <a:lstStyle/>
          <a:p>
            <a:r>
              <a:rPr lang="sv-SE" dirty="0"/>
              <a:t>        ……. fler historiska årtal</a:t>
            </a:r>
          </a:p>
        </p:txBody>
      </p:sp>
      <p:sp>
        <p:nvSpPr>
          <p:cNvPr id="3" name="Platshållare för innehåll 2">
            <a:extLst>
              <a:ext uri="{FF2B5EF4-FFF2-40B4-BE49-F238E27FC236}">
                <a16:creationId xmlns:a16="http://schemas.microsoft.com/office/drawing/2014/main" xmlns="" id="{F7E9E1B3-5E1F-4266-A49C-B304C9938FA2}"/>
              </a:ext>
            </a:extLst>
          </p:cNvPr>
          <p:cNvSpPr>
            <a:spLocks noGrp="1"/>
          </p:cNvSpPr>
          <p:nvPr>
            <p:ph idx="1"/>
          </p:nvPr>
        </p:nvSpPr>
        <p:spPr/>
        <p:txBody>
          <a:bodyPr/>
          <a:lstStyle/>
          <a:p>
            <a:endParaRPr lang="sv-SE" sz="2400" dirty="0"/>
          </a:p>
          <a:p>
            <a:r>
              <a:rPr lang="sv-SE" sz="2400" dirty="0"/>
              <a:t>1967   Bildas det internationella Inner Wheel, IIW</a:t>
            </a:r>
          </a:p>
          <a:p>
            <a:r>
              <a:rPr lang="sv-SE" sz="2400" dirty="0"/>
              <a:t>1967	  Bildas det svenska Inner Wheel Rådet, SIWR</a:t>
            </a:r>
          </a:p>
          <a:p>
            <a:r>
              <a:rPr lang="sv-SE" sz="2400" dirty="0"/>
              <a:t>1973	  Inner Wheel ingår i NON </a:t>
            </a:r>
            <a:r>
              <a:rPr lang="sv-SE" sz="2400" dirty="0" err="1"/>
              <a:t>Governmental</a:t>
            </a:r>
            <a:r>
              <a:rPr lang="sv-SE" sz="2400" dirty="0"/>
              <a:t> Organisation (NGO)</a:t>
            </a:r>
          </a:p>
          <a:p>
            <a:r>
              <a:rPr lang="sv-SE" sz="2400" dirty="0"/>
              <a:t>1970 	  ”World Inner Wheel Day” påbjöds att firas årligen  			 	  den 10 januari</a:t>
            </a:r>
          </a:p>
          <a:p>
            <a:r>
              <a:rPr lang="sv-SE" sz="2400" dirty="0"/>
              <a:t>2012 	  På Convention i Istanbul röstade delegaterna för att bindningen till 	  Rotary skulle upphöra.  </a:t>
            </a:r>
          </a:p>
          <a:p>
            <a:pPr marL="457200" lvl="1" indent="0">
              <a:buNone/>
            </a:pPr>
            <a:r>
              <a:rPr lang="sv-SE" dirty="0"/>
              <a:t>        Vi var ca 100 svenskar i delegationen som fick uppleva detta                  	 historiska</a:t>
            </a:r>
            <a:r>
              <a:rPr lang="sv-SE" sz="2000" dirty="0"/>
              <a:t> </a:t>
            </a:r>
            <a:r>
              <a:rPr lang="sv-SE" sz="2400" dirty="0"/>
              <a:t>beslut</a:t>
            </a:r>
          </a:p>
        </p:txBody>
      </p:sp>
      <p:pic>
        <p:nvPicPr>
          <p:cNvPr id="4" name="Bildobjekt 3">
            <a:extLst>
              <a:ext uri="{FF2B5EF4-FFF2-40B4-BE49-F238E27FC236}">
                <a16:creationId xmlns:a16="http://schemas.microsoft.com/office/drawing/2014/main" xmlns="" id="{F44AB504-01BF-4103-87C4-9AAB236C2370}"/>
              </a:ext>
            </a:extLst>
          </p:cNvPr>
          <p:cNvPicPr>
            <a:picLocks noChangeAspect="1"/>
          </p:cNvPicPr>
          <p:nvPr/>
        </p:nvPicPr>
        <p:blipFill>
          <a:blip r:embed="rId2"/>
          <a:stretch>
            <a:fillRect/>
          </a:stretch>
        </p:blipFill>
        <p:spPr>
          <a:xfrm>
            <a:off x="2226474" y="531039"/>
            <a:ext cx="1042506" cy="993734"/>
          </a:xfrm>
          <a:prstGeom prst="rect">
            <a:avLst/>
          </a:prstGeom>
        </p:spPr>
      </p:pic>
      <p:pic>
        <p:nvPicPr>
          <p:cNvPr id="5" name="Bildobjekt 4">
            <a:extLst>
              <a:ext uri="{FF2B5EF4-FFF2-40B4-BE49-F238E27FC236}">
                <a16:creationId xmlns:a16="http://schemas.microsoft.com/office/drawing/2014/main" xmlns="" id="{977EDDE3-D918-4FBF-B1AA-59C75089EFC4}"/>
              </a:ext>
            </a:extLst>
          </p:cNvPr>
          <p:cNvPicPr>
            <a:picLocks noChangeAspect="1"/>
          </p:cNvPicPr>
          <p:nvPr/>
        </p:nvPicPr>
        <p:blipFill>
          <a:blip r:embed="rId3"/>
          <a:stretch>
            <a:fillRect/>
          </a:stretch>
        </p:blipFill>
        <p:spPr>
          <a:xfrm>
            <a:off x="10604009" y="473671"/>
            <a:ext cx="847417" cy="1182727"/>
          </a:xfrm>
          <a:prstGeom prst="rect">
            <a:avLst/>
          </a:prstGeom>
        </p:spPr>
      </p:pic>
    </p:spTree>
    <p:extLst>
      <p:ext uri="{BB962C8B-B14F-4D97-AF65-F5344CB8AC3E}">
        <p14:creationId xmlns:p14="http://schemas.microsoft.com/office/powerpoint/2010/main" val="672872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574FAD2A-4BC9-4CF1-BF7B-215689767BF5}"/>
              </a:ext>
            </a:extLst>
          </p:cNvPr>
          <p:cNvSpPr>
            <a:spLocks noGrp="1"/>
          </p:cNvSpPr>
          <p:nvPr>
            <p:ph type="title"/>
          </p:nvPr>
        </p:nvSpPr>
        <p:spPr>
          <a:xfrm>
            <a:off x="2324100" y="365126"/>
            <a:ext cx="9029700" cy="2072838"/>
          </a:xfrm>
        </p:spPr>
        <p:txBody>
          <a:bodyPr>
            <a:normAutofit/>
          </a:bodyPr>
          <a:lstStyle/>
          <a:p>
            <a:pPr algn="ctr"/>
            <a:r>
              <a:rPr lang="sv-SE" dirty="0"/>
              <a:t>Svenska Inner Wheel Rådets  </a:t>
            </a:r>
            <a:br>
              <a:rPr lang="sv-SE" dirty="0"/>
            </a:br>
            <a:r>
              <a:rPr lang="sv-SE" dirty="0"/>
              <a:t>historia</a:t>
            </a:r>
          </a:p>
        </p:txBody>
      </p:sp>
      <p:sp>
        <p:nvSpPr>
          <p:cNvPr id="3" name="Platshållare för innehåll 2">
            <a:extLst>
              <a:ext uri="{FF2B5EF4-FFF2-40B4-BE49-F238E27FC236}">
                <a16:creationId xmlns:a16="http://schemas.microsoft.com/office/drawing/2014/main" xmlns="" id="{457AB744-EDBD-4B39-8C1C-6C965EC536E7}"/>
              </a:ext>
            </a:extLst>
          </p:cNvPr>
          <p:cNvSpPr>
            <a:spLocks noGrp="1"/>
          </p:cNvSpPr>
          <p:nvPr>
            <p:ph idx="1"/>
          </p:nvPr>
        </p:nvSpPr>
        <p:spPr>
          <a:xfrm>
            <a:off x="2068829" y="2437963"/>
            <a:ext cx="9733529" cy="3925130"/>
          </a:xfrm>
        </p:spPr>
        <p:txBody>
          <a:bodyPr>
            <a:normAutofit/>
          </a:bodyPr>
          <a:lstStyle/>
          <a:p>
            <a:r>
              <a:rPr lang="sv-SE" sz="2400" dirty="0"/>
              <a:t>Från början av 50-talet  och under ca 10 års tid hölls så kallade              landsmöten i Sverige</a:t>
            </a:r>
          </a:p>
          <a:p>
            <a:r>
              <a:rPr lang="sv-SE" sz="2400" dirty="0"/>
              <a:t>1959 indelades klubbarna i fyra distrikt i Sverige</a:t>
            </a:r>
          </a:p>
          <a:p>
            <a:r>
              <a:rPr lang="sv-SE" sz="2400" dirty="0"/>
              <a:t>1961 upphörde landsmöten - de var för välbesökta</a:t>
            </a:r>
          </a:p>
          <a:p>
            <a:r>
              <a:rPr lang="sv-SE" sz="2400" dirty="0"/>
              <a:t>IW växter i världen – inför möten ” Councils” fyra gånger/ år, i England. Varje distrikt sänder en representant. Dessa möten blev också alltför välbesökta, för stora, för komplicerade och för kostsamma</a:t>
            </a:r>
          </a:p>
          <a:p>
            <a:r>
              <a:rPr lang="sv-SE" sz="2400" dirty="0"/>
              <a:t>1967 IIW grundades, den 1 juli. I den kommittén som tog fram riktlinjer              för IIW ingick </a:t>
            </a:r>
            <a:r>
              <a:rPr lang="sv-SE" sz="2400" dirty="0" err="1"/>
              <a:t>Elsebet</a:t>
            </a:r>
            <a:r>
              <a:rPr lang="sv-SE" sz="2400" dirty="0"/>
              <a:t> Bager </a:t>
            </a:r>
          </a:p>
          <a:p>
            <a:endParaRPr lang="sv-SE" dirty="0"/>
          </a:p>
        </p:txBody>
      </p:sp>
      <p:pic>
        <p:nvPicPr>
          <p:cNvPr id="4" name="Bildobjekt 3">
            <a:extLst>
              <a:ext uri="{FF2B5EF4-FFF2-40B4-BE49-F238E27FC236}">
                <a16:creationId xmlns:a16="http://schemas.microsoft.com/office/drawing/2014/main" xmlns="" id="{AAFB96A2-36E4-44E3-BC9F-11365C811655}"/>
              </a:ext>
            </a:extLst>
          </p:cNvPr>
          <p:cNvPicPr>
            <a:picLocks noChangeAspect="1"/>
          </p:cNvPicPr>
          <p:nvPr/>
        </p:nvPicPr>
        <p:blipFill>
          <a:blip r:embed="rId2"/>
          <a:stretch>
            <a:fillRect/>
          </a:stretch>
        </p:blipFill>
        <p:spPr>
          <a:xfrm>
            <a:off x="2068829" y="908704"/>
            <a:ext cx="1336973" cy="1274425"/>
          </a:xfrm>
          <a:prstGeom prst="rect">
            <a:avLst/>
          </a:prstGeom>
        </p:spPr>
      </p:pic>
      <p:pic>
        <p:nvPicPr>
          <p:cNvPr id="6" name="Bildobjekt 5">
            <a:extLst>
              <a:ext uri="{FF2B5EF4-FFF2-40B4-BE49-F238E27FC236}">
                <a16:creationId xmlns:a16="http://schemas.microsoft.com/office/drawing/2014/main" xmlns="" id="{4EB30813-71A3-4959-9139-0AE49FF193DB}"/>
              </a:ext>
            </a:extLst>
          </p:cNvPr>
          <p:cNvPicPr>
            <a:picLocks noChangeAspect="1"/>
          </p:cNvPicPr>
          <p:nvPr/>
        </p:nvPicPr>
        <p:blipFill>
          <a:blip r:embed="rId3"/>
          <a:stretch>
            <a:fillRect/>
          </a:stretch>
        </p:blipFill>
        <p:spPr>
          <a:xfrm>
            <a:off x="10473014" y="294317"/>
            <a:ext cx="1490158" cy="1274425"/>
          </a:xfrm>
          <a:prstGeom prst="rect">
            <a:avLst/>
          </a:prstGeom>
        </p:spPr>
      </p:pic>
    </p:spTree>
    <p:extLst>
      <p:ext uri="{BB962C8B-B14F-4D97-AF65-F5344CB8AC3E}">
        <p14:creationId xmlns:p14="http://schemas.microsoft.com/office/powerpoint/2010/main" val="3303267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71CFFF8A-7288-4E9A-A4A4-C8FD22A16878}"/>
              </a:ext>
            </a:extLst>
          </p:cNvPr>
          <p:cNvSpPr>
            <a:spLocks noGrp="1"/>
          </p:cNvSpPr>
          <p:nvPr>
            <p:ph type="title"/>
          </p:nvPr>
        </p:nvSpPr>
        <p:spPr/>
        <p:txBody>
          <a:bodyPr>
            <a:normAutofit/>
          </a:bodyPr>
          <a:lstStyle/>
          <a:p>
            <a:pPr algn="ctr"/>
            <a:r>
              <a:rPr lang="sv-SE" sz="3600" dirty="0"/>
              <a:t>Första Rådspresident i SIWR 1967</a:t>
            </a:r>
          </a:p>
        </p:txBody>
      </p:sp>
      <p:sp>
        <p:nvSpPr>
          <p:cNvPr id="3" name="Platshållare för innehåll 2">
            <a:extLst>
              <a:ext uri="{FF2B5EF4-FFF2-40B4-BE49-F238E27FC236}">
                <a16:creationId xmlns:a16="http://schemas.microsoft.com/office/drawing/2014/main" xmlns="" id="{B149DE64-09F6-4F2A-B2C7-FC831B9A1DEE}"/>
              </a:ext>
            </a:extLst>
          </p:cNvPr>
          <p:cNvSpPr>
            <a:spLocks noGrp="1"/>
          </p:cNvSpPr>
          <p:nvPr>
            <p:ph sz="half" idx="1"/>
          </p:nvPr>
        </p:nvSpPr>
        <p:spPr/>
        <p:txBody>
          <a:bodyPr>
            <a:normAutofit/>
          </a:bodyPr>
          <a:lstStyle/>
          <a:p>
            <a:endParaRPr lang="sv-SE" sz="2400" dirty="0"/>
          </a:p>
          <a:p>
            <a:endParaRPr lang="sv-SE" sz="2400" dirty="0"/>
          </a:p>
          <a:p>
            <a:endParaRPr lang="sv-SE" dirty="0"/>
          </a:p>
          <a:p>
            <a:endParaRPr lang="sv-SE" dirty="0"/>
          </a:p>
          <a:p>
            <a:endParaRPr lang="sv-SE" dirty="0"/>
          </a:p>
        </p:txBody>
      </p:sp>
      <p:sp>
        <p:nvSpPr>
          <p:cNvPr id="9" name="Platshållare för innehåll 8">
            <a:extLst>
              <a:ext uri="{FF2B5EF4-FFF2-40B4-BE49-F238E27FC236}">
                <a16:creationId xmlns:a16="http://schemas.microsoft.com/office/drawing/2014/main" xmlns="" id="{0ADCE406-3050-43C3-B309-8E6C07AC02C8}"/>
              </a:ext>
            </a:extLst>
          </p:cNvPr>
          <p:cNvSpPr>
            <a:spLocks noGrp="1"/>
          </p:cNvSpPr>
          <p:nvPr>
            <p:ph sz="half" idx="2"/>
          </p:nvPr>
        </p:nvSpPr>
        <p:spPr/>
        <p:txBody>
          <a:bodyPr>
            <a:normAutofit/>
          </a:bodyPr>
          <a:lstStyle/>
          <a:p>
            <a:pPr marL="0" indent="0">
              <a:buNone/>
            </a:pPr>
            <a:endParaRPr lang="sv-SE" dirty="0"/>
          </a:p>
          <a:p>
            <a:r>
              <a:rPr lang="sv-SE" sz="2400" dirty="0"/>
              <a:t>1967 grundas SIWR   </a:t>
            </a:r>
          </a:p>
          <a:p>
            <a:r>
              <a:rPr lang="sv-SE" sz="2400" dirty="0" err="1"/>
              <a:t>Elsebet</a:t>
            </a:r>
            <a:r>
              <a:rPr lang="sv-SE" sz="2400" dirty="0"/>
              <a:t> Bager valdes till vår första rådspresident enligt </a:t>
            </a:r>
            <a:r>
              <a:rPr lang="sv-SE" sz="2400" dirty="0" err="1"/>
              <a:t>SIWR:s</a:t>
            </a:r>
            <a:r>
              <a:rPr lang="sv-SE" sz="2400" dirty="0"/>
              <a:t> presidentkedja. Hon var rådspresident 1967- 1969</a:t>
            </a:r>
          </a:p>
          <a:p>
            <a:r>
              <a:rPr lang="sv-SE" sz="2400" dirty="0"/>
              <a:t>1967 hade Sverige 86 klubbar och 5100 medlemmar.</a:t>
            </a:r>
          </a:p>
          <a:p>
            <a:r>
              <a:rPr lang="sv-SE" sz="2400" dirty="0"/>
              <a:t>Fram till mitten av 90-talet satt varje rådspresident i två år.</a:t>
            </a:r>
          </a:p>
          <a:p>
            <a:pPr marL="0" indent="0">
              <a:buNone/>
            </a:pPr>
            <a:endParaRPr lang="sv-SE" dirty="0"/>
          </a:p>
          <a:p>
            <a:pPr marL="0" indent="0">
              <a:buNone/>
            </a:pPr>
            <a:endParaRPr lang="sv-SE" dirty="0"/>
          </a:p>
        </p:txBody>
      </p:sp>
      <p:pic>
        <p:nvPicPr>
          <p:cNvPr id="4" name="Bildobjekt 3">
            <a:extLst>
              <a:ext uri="{FF2B5EF4-FFF2-40B4-BE49-F238E27FC236}">
                <a16:creationId xmlns:a16="http://schemas.microsoft.com/office/drawing/2014/main" xmlns="" id="{223A89D6-4BB5-4B22-9A28-90833EE47C68}"/>
              </a:ext>
            </a:extLst>
          </p:cNvPr>
          <p:cNvPicPr>
            <a:picLocks noChangeAspect="1"/>
          </p:cNvPicPr>
          <p:nvPr/>
        </p:nvPicPr>
        <p:blipFill>
          <a:blip r:embed="rId2"/>
          <a:stretch>
            <a:fillRect/>
          </a:stretch>
        </p:blipFill>
        <p:spPr>
          <a:xfrm>
            <a:off x="2261647" y="551451"/>
            <a:ext cx="1160283" cy="1102269"/>
          </a:xfrm>
          <a:prstGeom prst="rect">
            <a:avLst/>
          </a:prstGeom>
        </p:spPr>
      </p:pic>
      <p:pic>
        <p:nvPicPr>
          <p:cNvPr id="6" name="Bildobjekt 5">
            <a:extLst>
              <a:ext uri="{FF2B5EF4-FFF2-40B4-BE49-F238E27FC236}">
                <a16:creationId xmlns:a16="http://schemas.microsoft.com/office/drawing/2014/main" xmlns="" id="{342A1667-A53C-468C-B278-E822086DDD33}"/>
              </a:ext>
            </a:extLst>
          </p:cNvPr>
          <p:cNvPicPr>
            <a:picLocks noChangeAspect="1"/>
          </p:cNvPicPr>
          <p:nvPr/>
        </p:nvPicPr>
        <p:blipFill>
          <a:blip r:embed="rId3"/>
          <a:stretch>
            <a:fillRect/>
          </a:stretch>
        </p:blipFill>
        <p:spPr>
          <a:xfrm>
            <a:off x="10436468" y="194011"/>
            <a:ext cx="1750032" cy="1496677"/>
          </a:xfrm>
          <a:prstGeom prst="rect">
            <a:avLst/>
          </a:prstGeom>
        </p:spPr>
      </p:pic>
      <p:pic>
        <p:nvPicPr>
          <p:cNvPr id="5" name="Bildobjekt 4">
            <a:extLst>
              <a:ext uri="{FF2B5EF4-FFF2-40B4-BE49-F238E27FC236}">
                <a16:creationId xmlns:a16="http://schemas.microsoft.com/office/drawing/2014/main" xmlns="" id="{9406790E-9898-495D-9ED4-73F3BB108965}"/>
              </a:ext>
            </a:extLst>
          </p:cNvPr>
          <p:cNvPicPr>
            <a:picLocks noChangeAspect="1"/>
          </p:cNvPicPr>
          <p:nvPr/>
        </p:nvPicPr>
        <p:blipFill>
          <a:blip r:embed="rId4"/>
          <a:stretch>
            <a:fillRect/>
          </a:stretch>
        </p:blipFill>
        <p:spPr>
          <a:xfrm>
            <a:off x="2324100" y="2245202"/>
            <a:ext cx="2691245" cy="3061132"/>
          </a:xfrm>
          <a:prstGeom prst="rect">
            <a:avLst/>
          </a:prstGeom>
        </p:spPr>
      </p:pic>
    </p:spTree>
    <p:extLst>
      <p:ext uri="{BB962C8B-B14F-4D97-AF65-F5344CB8AC3E}">
        <p14:creationId xmlns:p14="http://schemas.microsoft.com/office/powerpoint/2010/main" val="159517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1D3DA0C2-0BCC-40F3-8CEF-A8B73F7D202C}"/>
              </a:ext>
            </a:extLst>
          </p:cNvPr>
          <p:cNvSpPr>
            <a:spLocks noGrp="1"/>
          </p:cNvSpPr>
          <p:nvPr>
            <p:ph type="title"/>
          </p:nvPr>
        </p:nvSpPr>
        <p:spPr/>
        <p:txBody>
          <a:bodyPr>
            <a:normAutofit fontScale="90000"/>
          </a:bodyPr>
          <a:lstStyle/>
          <a:p>
            <a:pPr algn="ctr"/>
            <a:r>
              <a:rPr lang="sv-SE" dirty="0"/>
              <a:t>      Svenska världspresidenter </a:t>
            </a:r>
            <a:br>
              <a:rPr lang="sv-SE" dirty="0"/>
            </a:br>
            <a:r>
              <a:rPr lang="sv-SE" dirty="0"/>
              <a:t>genom åren</a:t>
            </a:r>
          </a:p>
        </p:txBody>
      </p:sp>
      <p:sp>
        <p:nvSpPr>
          <p:cNvPr id="3" name="Platshållare för innehåll 2">
            <a:extLst>
              <a:ext uri="{FF2B5EF4-FFF2-40B4-BE49-F238E27FC236}">
                <a16:creationId xmlns:a16="http://schemas.microsoft.com/office/drawing/2014/main" xmlns="" id="{176EF931-9A85-4A99-A603-9897A10949B5}"/>
              </a:ext>
            </a:extLst>
          </p:cNvPr>
          <p:cNvSpPr>
            <a:spLocks noGrp="1"/>
          </p:cNvSpPr>
          <p:nvPr>
            <p:ph idx="1"/>
          </p:nvPr>
        </p:nvSpPr>
        <p:spPr>
          <a:xfrm>
            <a:off x="1562099" y="1825625"/>
            <a:ext cx="10224739" cy="4351338"/>
          </a:xfrm>
        </p:spPr>
        <p:txBody>
          <a:bodyPr/>
          <a:lstStyle/>
          <a:p>
            <a:pPr marL="0" indent="0">
              <a:buNone/>
            </a:pPr>
            <a:endParaRPr lang="sv-SE" dirty="0"/>
          </a:p>
          <a:p>
            <a:pPr marL="0" indent="0">
              <a:buNone/>
            </a:pPr>
            <a:endParaRPr lang="sv-SE" dirty="0"/>
          </a:p>
          <a:p>
            <a:r>
              <a:rPr lang="sv-SE" dirty="0"/>
              <a:t>1970- 1971	</a:t>
            </a:r>
            <a:r>
              <a:rPr lang="sv-SE" dirty="0" err="1"/>
              <a:t>Elsebet</a:t>
            </a:r>
            <a:r>
              <a:rPr lang="sv-SE" dirty="0"/>
              <a:t> Bager		  Malmö  IWC</a:t>
            </a:r>
          </a:p>
          <a:p>
            <a:r>
              <a:rPr lang="sv-SE" dirty="0"/>
              <a:t>1976- 1977	Marie Claire Cronstedt       Västerås- </a:t>
            </a:r>
            <a:r>
              <a:rPr lang="sv-SE" dirty="0" err="1"/>
              <a:t>St</a:t>
            </a:r>
            <a:r>
              <a:rPr lang="sv-SE" dirty="0"/>
              <a:t> </a:t>
            </a:r>
            <a:r>
              <a:rPr lang="sv-SE" dirty="0" err="1"/>
              <a:t>Ilian</a:t>
            </a:r>
            <a:r>
              <a:rPr lang="sv-SE" dirty="0"/>
              <a:t> IWC             </a:t>
            </a:r>
          </a:p>
          <a:p>
            <a:r>
              <a:rPr lang="sv-SE" dirty="0"/>
              <a:t>1982- 1983	Britt Fjellander 		  Malmö-Kirseberg IWC</a:t>
            </a:r>
          </a:p>
          <a:p>
            <a:r>
              <a:rPr lang="sv-SE" dirty="0"/>
              <a:t>2002- 2003	Solveig Svensson 		  Ystad IWC</a:t>
            </a:r>
          </a:p>
          <a:p>
            <a:endParaRPr lang="sv-SE" dirty="0"/>
          </a:p>
          <a:p>
            <a:endParaRPr lang="sv-SE" dirty="0"/>
          </a:p>
          <a:p>
            <a:endParaRPr lang="sv-SE" dirty="0"/>
          </a:p>
        </p:txBody>
      </p:sp>
      <p:pic>
        <p:nvPicPr>
          <p:cNvPr id="4" name="Bildobjekt 3">
            <a:extLst>
              <a:ext uri="{FF2B5EF4-FFF2-40B4-BE49-F238E27FC236}">
                <a16:creationId xmlns:a16="http://schemas.microsoft.com/office/drawing/2014/main" xmlns="" id="{B69ED3D0-9FA1-4B5E-A947-02DD4AF7D96B}"/>
              </a:ext>
            </a:extLst>
          </p:cNvPr>
          <p:cNvPicPr>
            <a:picLocks noChangeAspect="1"/>
          </p:cNvPicPr>
          <p:nvPr/>
        </p:nvPicPr>
        <p:blipFill>
          <a:blip r:embed="rId2"/>
          <a:stretch>
            <a:fillRect/>
          </a:stretch>
        </p:blipFill>
        <p:spPr>
          <a:xfrm>
            <a:off x="2324100" y="531039"/>
            <a:ext cx="1042506" cy="993734"/>
          </a:xfrm>
          <a:prstGeom prst="rect">
            <a:avLst/>
          </a:prstGeom>
        </p:spPr>
      </p:pic>
      <p:pic>
        <p:nvPicPr>
          <p:cNvPr id="5" name="Bildobjekt 4">
            <a:extLst>
              <a:ext uri="{FF2B5EF4-FFF2-40B4-BE49-F238E27FC236}">
                <a16:creationId xmlns:a16="http://schemas.microsoft.com/office/drawing/2014/main" xmlns="" id="{F35D9994-9159-4EF1-BB63-5D76F8031F02}"/>
              </a:ext>
            </a:extLst>
          </p:cNvPr>
          <p:cNvPicPr>
            <a:picLocks noChangeAspect="1"/>
          </p:cNvPicPr>
          <p:nvPr/>
        </p:nvPicPr>
        <p:blipFill>
          <a:blip r:embed="rId3"/>
          <a:stretch>
            <a:fillRect/>
          </a:stretch>
        </p:blipFill>
        <p:spPr>
          <a:xfrm>
            <a:off x="10746096" y="365125"/>
            <a:ext cx="847417" cy="1182727"/>
          </a:xfrm>
          <a:prstGeom prst="rect">
            <a:avLst/>
          </a:prstGeom>
        </p:spPr>
      </p:pic>
    </p:spTree>
    <p:extLst>
      <p:ext uri="{BB962C8B-B14F-4D97-AF65-F5344CB8AC3E}">
        <p14:creationId xmlns:p14="http://schemas.microsoft.com/office/powerpoint/2010/main" val="4117390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790DE4F7-072D-4A9A-9982-E7AB65773E77}"/>
              </a:ext>
            </a:extLst>
          </p:cNvPr>
          <p:cNvSpPr>
            <a:spLocks noGrp="1"/>
          </p:cNvSpPr>
          <p:nvPr>
            <p:ph type="title"/>
          </p:nvPr>
        </p:nvSpPr>
        <p:spPr>
          <a:xfrm>
            <a:off x="2453268" y="365125"/>
            <a:ext cx="8900532" cy="1325563"/>
          </a:xfrm>
        </p:spPr>
        <p:txBody>
          <a:bodyPr>
            <a:normAutofit/>
          </a:bodyPr>
          <a:lstStyle/>
          <a:p>
            <a:r>
              <a:rPr lang="sv-SE" sz="4000" dirty="0"/>
              <a:t>       Inner Wheel i Förenta nationerna </a:t>
            </a:r>
          </a:p>
        </p:txBody>
      </p:sp>
      <p:sp>
        <p:nvSpPr>
          <p:cNvPr id="3" name="Platshållare för innehåll 2">
            <a:extLst>
              <a:ext uri="{FF2B5EF4-FFF2-40B4-BE49-F238E27FC236}">
                <a16:creationId xmlns:a16="http://schemas.microsoft.com/office/drawing/2014/main" xmlns="" id="{E7DD628D-43E2-4986-AA09-4BF0F984D887}"/>
              </a:ext>
            </a:extLst>
          </p:cNvPr>
          <p:cNvSpPr>
            <a:spLocks noGrp="1"/>
          </p:cNvSpPr>
          <p:nvPr>
            <p:ph sz="half" idx="1"/>
          </p:nvPr>
        </p:nvSpPr>
        <p:spPr>
          <a:xfrm>
            <a:off x="2324100" y="2066543"/>
            <a:ext cx="8676132" cy="4568433"/>
          </a:xfrm>
        </p:spPr>
        <p:txBody>
          <a:bodyPr>
            <a:normAutofit lnSpcReduction="10000"/>
          </a:bodyPr>
          <a:lstStyle/>
          <a:p>
            <a:pPr marL="0" indent="0">
              <a:buNone/>
            </a:pPr>
            <a:r>
              <a:rPr lang="sv-SE" dirty="0"/>
              <a:t>Non </a:t>
            </a:r>
            <a:r>
              <a:rPr lang="sv-SE" dirty="0" err="1"/>
              <a:t>Governmental</a:t>
            </a:r>
            <a:r>
              <a:rPr lang="sv-SE" dirty="0"/>
              <a:t> Organisation (NGO), icke statlig organisation sedan 1973. </a:t>
            </a:r>
          </a:p>
          <a:p>
            <a:r>
              <a:rPr lang="sv-SE" dirty="0"/>
              <a:t>Konsultativ medlem i ECOSOC ( </a:t>
            </a:r>
            <a:r>
              <a:rPr lang="sv-SE" dirty="0" err="1"/>
              <a:t>Economic</a:t>
            </a:r>
            <a:r>
              <a:rPr lang="sv-SE" dirty="0"/>
              <a:t> and Social Council </a:t>
            </a:r>
            <a:r>
              <a:rPr lang="sv-SE" dirty="0" err="1"/>
              <a:t>of</a:t>
            </a:r>
            <a:r>
              <a:rPr lang="sv-SE" dirty="0"/>
              <a:t> United Nations)</a:t>
            </a:r>
          </a:p>
          <a:p>
            <a:r>
              <a:rPr lang="sv-SE" dirty="0"/>
              <a:t>Ingår i FN:s ekonomiska och sociala råd</a:t>
            </a:r>
          </a:p>
          <a:p>
            <a:r>
              <a:rPr lang="sv-SE" dirty="0"/>
              <a:t>Konsultativ medlem i UNICEF (United Nations </a:t>
            </a:r>
            <a:r>
              <a:rPr lang="sv-SE" dirty="0" err="1"/>
              <a:t>Children`s</a:t>
            </a:r>
            <a:r>
              <a:rPr lang="sv-SE" dirty="0"/>
              <a:t> </a:t>
            </a:r>
            <a:r>
              <a:rPr lang="sv-SE" dirty="0" err="1"/>
              <a:t>Fund</a:t>
            </a:r>
            <a:r>
              <a:rPr lang="sv-SE" dirty="0"/>
              <a:t>) barnfonden</a:t>
            </a:r>
          </a:p>
          <a:p>
            <a:pPr marL="0" indent="0">
              <a:buNone/>
            </a:pPr>
            <a:endParaRPr lang="sv-SE" dirty="0"/>
          </a:p>
          <a:p>
            <a:pPr marL="0" indent="0">
              <a:buNone/>
            </a:pPr>
            <a:r>
              <a:rPr lang="sv-SE" dirty="0"/>
              <a:t>Fyra medlemmar är med på mötena i respektive New York, Wien och  Geneve</a:t>
            </a:r>
          </a:p>
        </p:txBody>
      </p:sp>
      <p:pic>
        <p:nvPicPr>
          <p:cNvPr id="7" name="Bildobjekt 6">
            <a:extLst>
              <a:ext uri="{FF2B5EF4-FFF2-40B4-BE49-F238E27FC236}">
                <a16:creationId xmlns:a16="http://schemas.microsoft.com/office/drawing/2014/main" xmlns="" id="{2F7B314D-AAAC-4020-96B0-817BFC93C092}"/>
              </a:ext>
            </a:extLst>
          </p:cNvPr>
          <p:cNvPicPr>
            <a:picLocks noChangeAspect="1"/>
          </p:cNvPicPr>
          <p:nvPr/>
        </p:nvPicPr>
        <p:blipFill>
          <a:blip r:embed="rId2"/>
          <a:stretch>
            <a:fillRect/>
          </a:stretch>
        </p:blipFill>
        <p:spPr>
          <a:xfrm>
            <a:off x="2131541" y="602457"/>
            <a:ext cx="1042506" cy="993734"/>
          </a:xfrm>
          <a:prstGeom prst="rect">
            <a:avLst/>
          </a:prstGeom>
        </p:spPr>
      </p:pic>
      <p:pic>
        <p:nvPicPr>
          <p:cNvPr id="8" name="Bildobjekt 7">
            <a:extLst>
              <a:ext uri="{FF2B5EF4-FFF2-40B4-BE49-F238E27FC236}">
                <a16:creationId xmlns:a16="http://schemas.microsoft.com/office/drawing/2014/main" xmlns="" id="{8DE0FF81-FBD7-4F98-906B-AAD4AB4D50D6}"/>
              </a:ext>
            </a:extLst>
          </p:cNvPr>
          <p:cNvPicPr>
            <a:picLocks noChangeAspect="1"/>
          </p:cNvPicPr>
          <p:nvPr/>
        </p:nvPicPr>
        <p:blipFill>
          <a:blip r:embed="rId3"/>
          <a:stretch>
            <a:fillRect/>
          </a:stretch>
        </p:blipFill>
        <p:spPr>
          <a:xfrm>
            <a:off x="10910406" y="507961"/>
            <a:ext cx="847417" cy="1182727"/>
          </a:xfrm>
          <a:prstGeom prst="rect">
            <a:avLst/>
          </a:prstGeom>
        </p:spPr>
      </p:pic>
    </p:spTree>
    <p:extLst>
      <p:ext uri="{BB962C8B-B14F-4D97-AF65-F5344CB8AC3E}">
        <p14:creationId xmlns:p14="http://schemas.microsoft.com/office/powerpoint/2010/main" val="752487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A57CF9AC-03C7-49D0-AE7C-BA624336030D}"/>
              </a:ext>
            </a:extLst>
          </p:cNvPr>
          <p:cNvSpPr>
            <a:spLocks noGrp="1"/>
          </p:cNvSpPr>
          <p:nvPr>
            <p:ph type="title"/>
          </p:nvPr>
        </p:nvSpPr>
        <p:spPr>
          <a:xfrm>
            <a:off x="2598234" y="365125"/>
            <a:ext cx="8755566" cy="1325563"/>
          </a:xfrm>
        </p:spPr>
        <p:txBody>
          <a:bodyPr>
            <a:normAutofit/>
          </a:bodyPr>
          <a:lstStyle/>
          <a:p>
            <a:r>
              <a:rPr lang="sv-SE" dirty="0"/>
              <a:t>  </a:t>
            </a:r>
            <a:r>
              <a:rPr lang="sv-SE" sz="4000" dirty="0"/>
              <a:t>Inner Wheel i Förenta nationerna </a:t>
            </a:r>
          </a:p>
        </p:txBody>
      </p:sp>
      <p:sp>
        <p:nvSpPr>
          <p:cNvPr id="3" name="Platshållare för innehåll 2">
            <a:extLst>
              <a:ext uri="{FF2B5EF4-FFF2-40B4-BE49-F238E27FC236}">
                <a16:creationId xmlns:a16="http://schemas.microsoft.com/office/drawing/2014/main" xmlns="" id="{2965C78D-3D04-4C5B-B8EF-D6340490BD97}"/>
              </a:ext>
            </a:extLst>
          </p:cNvPr>
          <p:cNvSpPr>
            <a:spLocks noGrp="1"/>
          </p:cNvSpPr>
          <p:nvPr>
            <p:ph sz="half" idx="1"/>
          </p:nvPr>
        </p:nvSpPr>
        <p:spPr>
          <a:xfrm>
            <a:off x="1569699" y="2408663"/>
            <a:ext cx="9414251" cy="3768300"/>
          </a:xfrm>
        </p:spPr>
        <p:txBody>
          <a:bodyPr>
            <a:normAutofit lnSpcReduction="10000"/>
          </a:bodyPr>
          <a:lstStyle/>
          <a:p>
            <a:r>
              <a:rPr lang="sv-SE" sz="2400" dirty="0"/>
              <a:t>Representanterna för Inner Wheel finns på ort och ställe, är ej nominerade, valda eller utsedda på begränsad tid. Detta av praktiska och ekonomiska skäl.</a:t>
            </a:r>
          </a:p>
          <a:p>
            <a:endParaRPr lang="sv-SE" sz="2400" dirty="0"/>
          </a:p>
          <a:p>
            <a:r>
              <a:rPr lang="sv-SE" sz="2400" dirty="0"/>
              <a:t>Till skyldigheterna hör att Internationell Inner Wheel årligen måste lämna en redogörelse för de olika ländernas verksamhet t ex om kvinnans ställning, skolfrågor, barns rättigheter, narkotikabekämpning, miljövård etc. samt vad Inner Wheel - verkar för i internationella frågor.</a:t>
            </a:r>
          </a:p>
          <a:p>
            <a:pPr marL="0" indent="0">
              <a:buNone/>
            </a:pPr>
            <a:endParaRPr lang="sv-SE" sz="2400" dirty="0"/>
          </a:p>
          <a:p>
            <a:r>
              <a:rPr lang="sv-SE" sz="2400" dirty="0"/>
              <a:t>Fördjupa dig gärna med </a:t>
            </a:r>
            <a:r>
              <a:rPr lang="sv-SE" sz="2400" b="1" dirty="0"/>
              <a:t>bildspelet, </a:t>
            </a:r>
            <a:r>
              <a:rPr lang="sv-SE" sz="2400" b="1" dirty="0" err="1"/>
              <a:t>IW:s</a:t>
            </a:r>
            <a:r>
              <a:rPr lang="sv-SE" sz="2400" b="1" dirty="0"/>
              <a:t> deltagande i FN:s arbete </a:t>
            </a:r>
            <a:r>
              <a:rPr lang="sv-SE" sz="2400" dirty="0"/>
              <a:t>(ligger på hemsidan under bildspel)</a:t>
            </a:r>
          </a:p>
          <a:p>
            <a:endParaRPr lang="sv-SE" dirty="0"/>
          </a:p>
        </p:txBody>
      </p:sp>
      <p:pic>
        <p:nvPicPr>
          <p:cNvPr id="5" name="Bildobjekt 4">
            <a:extLst>
              <a:ext uri="{FF2B5EF4-FFF2-40B4-BE49-F238E27FC236}">
                <a16:creationId xmlns:a16="http://schemas.microsoft.com/office/drawing/2014/main" xmlns="" id="{9F0D1967-B810-43C9-8565-B67B2CF0E49A}"/>
              </a:ext>
            </a:extLst>
          </p:cNvPr>
          <p:cNvPicPr>
            <a:picLocks noChangeAspect="1"/>
          </p:cNvPicPr>
          <p:nvPr/>
        </p:nvPicPr>
        <p:blipFill>
          <a:blip r:embed="rId2"/>
          <a:stretch>
            <a:fillRect/>
          </a:stretch>
        </p:blipFill>
        <p:spPr>
          <a:xfrm>
            <a:off x="1837305" y="531039"/>
            <a:ext cx="1042506" cy="993734"/>
          </a:xfrm>
          <a:prstGeom prst="rect">
            <a:avLst/>
          </a:prstGeom>
        </p:spPr>
      </p:pic>
      <p:pic>
        <p:nvPicPr>
          <p:cNvPr id="6" name="Bildobjekt 5">
            <a:extLst>
              <a:ext uri="{FF2B5EF4-FFF2-40B4-BE49-F238E27FC236}">
                <a16:creationId xmlns:a16="http://schemas.microsoft.com/office/drawing/2014/main" xmlns="" id="{E258F9A6-7824-4F80-AD26-17BDCC1F79DB}"/>
              </a:ext>
            </a:extLst>
          </p:cNvPr>
          <p:cNvPicPr>
            <a:picLocks noChangeAspect="1"/>
          </p:cNvPicPr>
          <p:nvPr/>
        </p:nvPicPr>
        <p:blipFill>
          <a:blip r:embed="rId3"/>
          <a:stretch>
            <a:fillRect/>
          </a:stretch>
        </p:blipFill>
        <p:spPr>
          <a:xfrm>
            <a:off x="10746059" y="219025"/>
            <a:ext cx="847417" cy="1182727"/>
          </a:xfrm>
          <a:prstGeom prst="rect">
            <a:avLst/>
          </a:prstGeom>
        </p:spPr>
      </p:pic>
    </p:spTree>
    <p:extLst>
      <p:ext uri="{BB962C8B-B14F-4D97-AF65-F5344CB8AC3E}">
        <p14:creationId xmlns:p14="http://schemas.microsoft.com/office/powerpoint/2010/main" val="3433870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98033A59-919E-448E-920B-DACFC36141D8}"/>
              </a:ext>
            </a:extLst>
          </p:cNvPr>
          <p:cNvSpPr>
            <a:spLocks noGrp="1"/>
          </p:cNvSpPr>
          <p:nvPr>
            <p:ph type="title"/>
          </p:nvPr>
        </p:nvSpPr>
        <p:spPr/>
        <p:txBody>
          <a:bodyPr>
            <a:normAutofit/>
          </a:bodyPr>
          <a:lstStyle/>
          <a:p>
            <a:pPr algn="ctr"/>
            <a:r>
              <a:rPr lang="sv-SE" sz="4000" dirty="0"/>
              <a:t>Inner Wheel i tiden  -  </a:t>
            </a:r>
            <a:br>
              <a:rPr lang="sv-SE" sz="4000" dirty="0"/>
            </a:br>
            <a:r>
              <a:rPr lang="sv-SE" sz="4000" dirty="0"/>
              <a:t>för Inner Wheels framtid</a:t>
            </a:r>
          </a:p>
        </p:txBody>
      </p:sp>
      <p:pic>
        <p:nvPicPr>
          <p:cNvPr id="5" name="Platshållare för innehåll 4">
            <a:extLst>
              <a:ext uri="{FF2B5EF4-FFF2-40B4-BE49-F238E27FC236}">
                <a16:creationId xmlns:a16="http://schemas.microsoft.com/office/drawing/2014/main" xmlns="" id="{6409CA21-D7BB-4D68-8CBA-3F4975AA917C}"/>
              </a:ext>
            </a:extLst>
          </p:cNvPr>
          <p:cNvPicPr>
            <a:picLocks noGrp="1" noChangeAspect="1"/>
          </p:cNvPicPr>
          <p:nvPr>
            <p:ph sz="half" idx="1"/>
          </p:nvPr>
        </p:nvPicPr>
        <p:blipFill>
          <a:blip r:embed="rId2"/>
          <a:stretch>
            <a:fillRect/>
          </a:stretch>
        </p:blipFill>
        <p:spPr>
          <a:xfrm>
            <a:off x="3759040" y="2045970"/>
            <a:ext cx="6253639" cy="3604103"/>
          </a:xfrm>
          <a:prstGeom prst="rect">
            <a:avLst/>
          </a:prstGeom>
        </p:spPr>
      </p:pic>
      <p:pic>
        <p:nvPicPr>
          <p:cNvPr id="6" name="Bildobjekt 5">
            <a:extLst>
              <a:ext uri="{FF2B5EF4-FFF2-40B4-BE49-F238E27FC236}">
                <a16:creationId xmlns:a16="http://schemas.microsoft.com/office/drawing/2014/main" xmlns="" id="{DC121016-5EBA-453B-B4FA-C05FAB179143}"/>
              </a:ext>
            </a:extLst>
          </p:cNvPr>
          <p:cNvPicPr>
            <a:picLocks noChangeAspect="1"/>
          </p:cNvPicPr>
          <p:nvPr/>
        </p:nvPicPr>
        <p:blipFill>
          <a:blip r:embed="rId3"/>
          <a:stretch>
            <a:fillRect/>
          </a:stretch>
        </p:blipFill>
        <p:spPr>
          <a:xfrm>
            <a:off x="2385060" y="696954"/>
            <a:ext cx="1042506" cy="993734"/>
          </a:xfrm>
          <a:prstGeom prst="rect">
            <a:avLst/>
          </a:prstGeom>
        </p:spPr>
      </p:pic>
      <p:pic>
        <p:nvPicPr>
          <p:cNvPr id="7" name="Bildobjekt 6">
            <a:extLst>
              <a:ext uri="{FF2B5EF4-FFF2-40B4-BE49-F238E27FC236}">
                <a16:creationId xmlns:a16="http://schemas.microsoft.com/office/drawing/2014/main" xmlns="" id="{ADC336BB-6758-492A-AC67-6B72574260B0}"/>
              </a:ext>
            </a:extLst>
          </p:cNvPr>
          <p:cNvPicPr>
            <a:picLocks noChangeAspect="1"/>
          </p:cNvPicPr>
          <p:nvPr/>
        </p:nvPicPr>
        <p:blipFill>
          <a:blip r:embed="rId4"/>
          <a:stretch>
            <a:fillRect/>
          </a:stretch>
        </p:blipFill>
        <p:spPr>
          <a:xfrm>
            <a:off x="10567343" y="507961"/>
            <a:ext cx="847417" cy="1182727"/>
          </a:xfrm>
          <a:prstGeom prst="rect">
            <a:avLst/>
          </a:prstGeom>
        </p:spPr>
      </p:pic>
    </p:spTree>
    <p:extLst>
      <p:ext uri="{BB962C8B-B14F-4D97-AF65-F5344CB8AC3E}">
        <p14:creationId xmlns:p14="http://schemas.microsoft.com/office/powerpoint/2010/main" val="3977360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25484400-2671-42E2-B610-74DD2BE4259D}"/>
              </a:ext>
            </a:extLst>
          </p:cNvPr>
          <p:cNvSpPr>
            <a:spLocks noGrp="1"/>
          </p:cNvSpPr>
          <p:nvPr>
            <p:ph type="title"/>
          </p:nvPr>
        </p:nvSpPr>
        <p:spPr/>
        <p:txBody>
          <a:bodyPr/>
          <a:lstStyle/>
          <a:p>
            <a:r>
              <a:rPr lang="sv-SE" dirty="0"/>
              <a:t>        Varför syns vi inte mer ???</a:t>
            </a:r>
          </a:p>
        </p:txBody>
      </p:sp>
      <p:pic>
        <p:nvPicPr>
          <p:cNvPr id="5" name="Platshållare för innehåll 4">
            <a:extLst>
              <a:ext uri="{FF2B5EF4-FFF2-40B4-BE49-F238E27FC236}">
                <a16:creationId xmlns:a16="http://schemas.microsoft.com/office/drawing/2014/main" xmlns="" id="{5E696F2D-7200-4996-BDB3-8823E378E29B}"/>
              </a:ext>
            </a:extLst>
          </p:cNvPr>
          <p:cNvPicPr>
            <a:picLocks noGrp="1" noChangeAspect="1"/>
          </p:cNvPicPr>
          <p:nvPr>
            <p:ph sz="half" idx="1"/>
          </p:nvPr>
        </p:nvPicPr>
        <p:blipFill>
          <a:blip r:embed="rId2"/>
          <a:stretch>
            <a:fillRect/>
          </a:stretch>
        </p:blipFill>
        <p:spPr>
          <a:xfrm>
            <a:off x="1748790" y="2798270"/>
            <a:ext cx="4156788" cy="3122470"/>
          </a:xfrm>
          <a:prstGeom prst="rect">
            <a:avLst/>
          </a:prstGeom>
        </p:spPr>
      </p:pic>
      <p:sp>
        <p:nvSpPr>
          <p:cNvPr id="4" name="Platshållare för innehåll 3">
            <a:extLst>
              <a:ext uri="{FF2B5EF4-FFF2-40B4-BE49-F238E27FC236}">
                <a16:creationId xmlns:a16="http://schemas.microsoft.com/office/drawing/2014/main" xmlns="" id="{F97BD85B-F8EA-4CCC-A36B-1B9112207435}"/>
              </a:ext>
            </a:extLst>
          </p:cNvPr>
          <p:cNvSpPr>
            <a:spLocks noGrp="1"/>
          </p:cNvSpPr>
          <p:nvPr>
            <p:ph sz="half" idx="2"/>
          </p:nvPr>
        </p:nvSpPr>
        <p:spPr>
          <a:xfrm>
            <a:off x="6096000" y="1825625"/>
            <a:ext cx="5264205" cy="4351338"/>
          </a:xfrm>
        </p:spPr>
        <p:txBody>
          <a:bodyPr>
            <a:normAutofit lnSpcReduction="10000"/>
          </a:bodyPr>
          <a:lstStyle/>
          <a:p>
            <a:endParaRPr lang="sv-SE" dirty="0"/>
          </a:p>
          <a:p>
            <a:r>
              <a:rPr lang="sv-SE" dirty="0"/>
              <a:t>Syns man inte finns man inte, är något jag har lärt mig inom företagsvärlden.</a:t>
            </a:r>
          </a:p>
          <a:p>
            <a:r>
              <a:rPr lang="sv-SE" dirty="0"/>
              <a:t>Hur marknadsför sig andra kvinnliga organisationer? </a:t>
            </a:r>
          </a:p>
          <a:p>
            <a:r>
              <a:rPr lang="sv-SE" dirty="0"/>
              <a:t>Vi måste ha fler argument i ”bakfickan” som är tilltalande eller låna ett vinnande koncept från andra klubbar i eller utanför IW, ex vara lite ”</a:t>
            </a:r>
            <a:r>
              <a:rPr lang="sv-SE" dirty="0" err="1"/>
              <a:t>wild</a:t>
            </a:r>
            <a:r>
              <a:rPr lang="sv-SE" dirty="0"/>
              <a:t> &amp; crazy” </a:t>
            </a:r>
          </a:p>
        </p:txBody>
      </p:sp>
      <p:pic>
        <p:nvPicPr>
          <p:cNvPr id="6" name="Bildobjekt 5">
            <a:extLst>
              <a:ext uri="{FF2B5EF4-FFF2-40B4-BE49-F238E27FC236}">
                <a16:creationId xmlns:a16="http://schemas.microsoft.com/office/drawing/2014/main" xmlns="" id="{5A664A4E-5058-4FFF-821A-9B21928BA462}"/>
              </a:ext>
            </a:extLst>
          </p:cNvPr>
          <p:cNvPicPr>
            <a:picLocks noChangeAspect="1"/>
          </p:cNvPicPr>
          <p:nvPr/>
        </p:nvPicPr>
        <p:blipFill>
          <a:blip r:embed="rId3"/>
          <a:stretch>
            <a:fillRect/>
          </a:stretch>
        </p:blipFill>
        <p:spPr>
          <a:xfrm>
            <a:off x="2111457" y="764423"/>
            <a:ext cx="1042506" cy="993734"/>
          </a:xfrm>
          <a:prstGeom prst="rect">
            <a:avLst/>
          </a:prstGeom>
        </p:spPr>
      </p:pic>
      <p:pic>
        <p:nvPicPr>
          <p:cNvPr id="7" name="Bildobjekt 6">
            <a:extLst>
              <a:ext uri="{FF2B5EF4-FFF2-40B4-BE49-F238E27FC236}">
                <a16:creationId xmlns:a16="http://schemas.microsoft.com/office/drawing/2014/main" xmlns="" id="{5F9C8E39-407D-4AF6-AD37-940804A52A0C}"/>
              </a:ext>
            </a:extLst>
          </p:cNvPr>
          <p:cNvPicPr>
            <a:picLocks noChangeAspect="1"/>
          </p:cNvPicPr>
          <p:nvPr/>
        </p:nvPicPr>
        <p:blipFill>
          <a:blip r:embed="rId4"/>
          <a:stretch>
            <a:fillRect/>
          </a:stretch>
        </p:blipFill>
        <p:spPr>
          <a:xfrm>
            <a:off x="10512788" y="436542"/>
            <a:ext cx="847417" cy="1182727"/>
          </a:xfrm>
          <a:prstGeom prst="rect">
            <a:avLst/>
          </a:prstGeom>
        </p:spPr>
      </p:pic>
    </p:spTree>
    <p:extLst>
      <p:ext uri="{BB962C8B-B14F-4D97-AF65-F5344CB8AC3E}">
        <p14:creationId xmlns:p14="http://schemas.microsoft.com/office/powerpoint/2010/main" val="2108887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041400"/>
            <a:ext cx="9144000" cy="869696"/>
          </a:xfrm>
        </p:spPr>
        <p:txBody>
          <a:bodyPr rtlCol="0">
            <a:normAutofit/>
          </a:bodyPr>
          <a:lstStyle/>
          <a:p>
            <a:pPr rtl="0"/>
            <a:r>
              <a:rPr lang="sv-SE" sz="4000" dirty="0"/>
              <a:t>Inner Wheel Sverige </a:t>
            </a:r>
          </a:p>
        </p:txBody>
      </p:sp>
      <p:sp>
        <p:nvSpPr>
          <p:cNvPr id="3" name="Underrubrik 2"/>
          <p:cNvSpPr>
            <a:spLocks noGrp="1"/>
          </p:cNvSpPr>
          <p:nvPr>
            <p:ph type="subTitle" idx="1"/>
          </p:nvPr>
        </p:nvSpPr>
        <p:spPr>
          <a:xfrm>
            <a:off x="1524000" y="2441447"/>
            <a:ext cx="9144000" cy="4338493"/>
          </a:xfrm>
        </p:spPr>
        <p:txBody>
          <a:bodyPr rtlCol="0">
            <a:normAutofit/>
          </a:bodyPr>
          <a:lstStyle/>
          <a:p>
            <a:pPr rtl="0"/>
            <a:r>
              <a:rPr lang="sv-SE" sz="4000" dirty="0"/>
              <a:t>har 30 juni 2020 </a:t>
            </a:r>
          </a:p>
          <a:p>
            <a:pPr rtl="0"/>
            <a:r>
              <a:rPr lang="sv-SE" sz="4000" dirty="0"/>
              <a:t>3459 medlemmar </a:t>
            </a:r>
          </a:p>
          <a:p>
            <a:pPr rtl="0"/>
            <a:r>
              <a:rPr lang="sv-SE" sz="4000" dirty="0"/>
              <a:t>i 88 klubbar  inkl. Åland</a:t>
            </a:r>
          </a:p>
          <a:p>
            <a:pPr rtl="0"/>
            <a:r>
              <a:rPr lang="sv-SE" sz="4000" dirty="0"/>
              <a:t>och är indelade i 9 distrikt</a:t>
            </a:r>
          </a:p>
          <a:p>
            <a:pPr rtl="0"/>
            <a:endParaRPr lang="sv-SE" sz="4000" dirty="0"/>
          </a:p>
          <a:p>
            <a:pPr rtl="0"/>
            <a:endParaRPr lang="sv-SE" sz="1400" dirty="0"/>
          </a:p>
          <a:p>
            <a:pPr rtl="0"/>
            <a:endParaRPr lang="sv-SE" sz="1400" dirty="0"/>
          </a:p>
          <a:p>
            <a:pPr rtl="0"/>
            <a:r>
              <a:rPr lang="sv-SE" sz="1400" dirty="0" err="1"/>
              <a:t>Rp</a:t>
            </a:r>
            <a:r>
              <a:rPr lang="sv-SE" sz="1400" dirty="0"/>
              <a:t>  </a:t>
            </a:r>
            <a:r>
              <a:rPr lang="sv-SE" sz="1400" dirty="0" err="1"/>
              <a:t>EwJ</a:t>
            </a:r>
            <a:r>
              <a:rPr lang="sv-SE" sz="1400" dirty="0"/>
              <a:t> 2020 - 2021</a:t>
            </a:r>
          </a:p>
        </p:txBody>
      </p:sp>
      <p:pic>
        <p:nvPicPr>
          <p:cNvPr id="7" name="Bildobjekt 6" descr="En bild som visar ritning&#10;&#10;Automatiskt genererad beskrivning">
            <a:extLst>
              <a:ext uri="{FF2B5EF4-FFF2-40B4-BE49-F238E27FC236}">
                <a16:creationId xmlns:a16="http://schemas.microsoft.com/office/drawing/2014/main" xmlns="" id="{35E9C4BC-04EE-41E9-ACDD-AAC0563E6460}"/>
              </a:ext>
            </a:extLst>
          </p:cNvPr>
          <p:cNvPicPr>
            <a:picLocks noChangeAspect="1"/>
          </p:cNvPicPr>
          <p:nvPr/>
        </p:nvPicPr>
        <p:blipFill>
          <a:blip r:embed="rId3"/>
          <a:stretch>
            <a:fillRect/>
          </a:stretch>
        </p:blipFill>
        <p:spPr>
          <a:xfrm>
            <a:off x="1728944" y="1041400"/>
            <a:ext cx="1400754" cy="1355435"/>
          </a:xfrm>
          <a:prstGeom prst="rect">
            <a:avLst/>
          </a:prstGeom>
        </p:spPr>
      </p:pic>
      <p:pic>
        <p:nvPicPr>
          <p:cNvPr id="4" name="Bildobjekt 3">
            <a:extLst>
              <a:ext uri="{FF2B5EF4-FFF2-40B4-BE49-F238E27FC236}">
                <a16:creationId xmlns:a16="http://schemas.microsoft.com/office/drawing/2014/main" xmlns="" id="{2E594C6A-3C0A-43D2-8965-92A96748CF84}"/>
              </a:ext>
            </a:extLst>
          </p:cNvPr>
          <p:cNvPicPr>
            <a:picLocks noChangeAspect="1"/>
          </p:cNvPicPr>
          <p:nvPr/>
        </p:nvPicPr>
        <p:blipFill>
          <a:blip r:embed="rId4"/>
          <a:stretch>
            <a:fillRect/>
          </a:stretch>
        </p:blipFill>
        <p:spPr>
          <a:xfrm>
            <a:off x="9263406" y="527137"/>
            <a:ext cx="2389839" cy="1914310"/>
          </a:xfrm>
          <a:prstGeom prst="rect">
            <a:avLst/>
          </a:prstGeom>
        </p:spPr>
      </p:pic>
    </p:spTree>
    <p:extLst>
      <p:ext uri="{BB962C8B-B14F-4D97-AF65-F5344CB8AC3E}">
        <p14:creationId xmlns:p14="http://schemas.microsoft.com/office/powerpoint/2010/main" val="923078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A68C8A88-1C03-435C-812C-F0B6655223FD}"/>
              </a:ext>
            </a:extLst>
          </p:cNvPr>
          <p:cNvSpPr>
            <a:spLocks noGrp="1"/>
          </p:cNvSpPr>
          <p:nvPr>
            <p:ph type="title"/>
          </p:nvPr>
        </p:nvSpPr>
        <p:spPr/>
        <p:txBody>
          <a:bodyPr/>
          <a:lstStyle/>
          <a:p>
            <a:r>
              <a:rPr lang="sv-SE" dirty="0"/>
              <a:t>          Hur bli vi fler …….</a:t>
            </a:r>
          </a:p>
        </p:txBody>
      </p:sp>
      <p:pic>
        <p:nvPicPr>
          <p:cNvPr id="5" name="Platshållare för innehåll 4">
            <a:extLst>
              <a:ext uri="{FF2B5EF4-FFF2-40B4-BE49-F238E27FC236}">
                <a16:creationId xmlns:a16="http://schemas.microsoft.com/office/drawing/2014/main" xmlns="" id="{F65CDD01-EA23-4340-885B-FDD25DEC3881}"/>
              </a:ext>
            </a:extLst>
          </p:cNvPr>
          <p:cNvPicPr>
            <a:picLocks noGrp="1" noChangeAspect="1"/>
          </p:cNvPicPr>
          <p:nvPr>
            <p:ph sz="half" idx="1"/>
          </p:nvPr>
        </p:nvPicPr>
        <p:blipFill>
          <a:blip r:embed="rId2"/>
          <a:stretch>
            <a:fillRect/>
          </a:stretch>
        </p:blipFill>
        <p:spPr>
          <a:xfrm>
            <a:off x="2571750" y="1825625"/>
            <a:ext cx="2523719" cy="4782282"/>
          </a:xfrm>
          <a:prstGeom prst="rect">
            <a:avLst/>
          </a:prstGeom>
        </p:spPr>
      </p:pic>
      <p:sp>
        <p:nvSpPr>
          <p:cNvPr id="4" name="Platshållare för innehåll 3">
            <a:extLst>
              <a:ext uri="{FF2B5EF4-FFF2-40B4-BE49-F238E27FC236}">
                <a16:creationId xmlns:a16="http://schemas.microsoft.com/office/drawing/2014/main" xmlns="" id="{BDA8049B-4D5A-496A-BEFB-EF44FFE46584}"/>
              </a:ext>
            </a:extLst>
          </p:cNvPr>
          <p:cNvSpPr>
            <a:spLocks noGrp="1"/>
          </p:cNvSpPr>
          <p:nvPr>
            <p:ph sz="half" idx="2"/>
          </p:nvPr>
        </p:nvSpPr>
        <p:spPr>
          <a:xfrm>
            <a:off x="5558588" y="1547852"/>
            <a:ext cx="6633411" cy="5310147"/>
          </a:xfrm>
        </p:spPr>
        <p:txBody>
          <a:bodyPr>
            <a:normAutofit/>
          </a:bodyPr>
          <a:lstStyle/>
          <a:p>
            <a:r>
              <a:rPr lang="sv-SE" sz="2400" dirty="0"/>
              <a:t>Bjuder du in en gäst till ett månadsmöte?</a:t>
            </a:r>
          </a:p>
          <a:p>
            <a:r>
              <a:rPr lang="sv-SE" sz="2400" dirty="0"/>
              <a:t>Målsättning  bör ligga på 7- 10 %/ år av antalet klubbmedlemmar eller 2-3 </a:t>
            </a:r>
            <a:r>
              <a:rPr lang="sv-SE" sz="2400" dirty="0" err="1"/>
              <a:t>st</a:t>
            </a:r>
            <a:r>
              <a:rPr lang="sv-SE" sz="2400" dirty="0"/>
              <a:t>/ år</a:t>
            </a:r>
          </a:p>
          <a:p>
            <a:r>
              <a:rPr lang="sv-SE" sz="2400" dirty="0"/>
              <a:t>Intressanta aktuella programinslag </a:t>
            </a:r>
            <a:r>
              <a:rPr lang="sv-SE" sz="2400" dirty="0" err="1"/>
              <a:t>ev</a:t>
            </a:r>
            <a:r>
              <a:rPr lang="sv-SE" sz="2400" dirty="0"/>
              <a:t> årstidsbundna ?</a:t>
            </a:r>
          </a:p>
          <a:p>
            <a:r>
              <a:rPr lang="sv-SE" sz="2400" dirty="0"/>
              <a:t>…. glöm inte bort att ett skratt betyder så mycket!</a:t>
            </a:r>
          </a:p>
          <a:p>
            <a:endParaRPr lang="sv-SE" sz="2400" dirty="0"/>
          </a:p>
          <a:p>
            <a:endParaRPr lang="sv-SE" sz="2400" dirty="0"/>
          </a:p>
        </p:txBody>
      </p:sp>
      <p:pic>
        <p:nvPicPr>
          <p:cNvPr id="7" name="Bildobjekt 6">
            <a:extLst>
              <a:ext uri="{FF2B5EF4-FFF2-40B4-BE49-F238E27FC236}">
                <a16:creationId xmlns:a16="http://schemas.microsoft.com/office/drawing/2014/main" xmlns="" id="{89814801-1115-4589-9BDF-09D02A65D9AE}"/>
              </a:ext>
            </a:extLst>
          </p:cNvPr>
          <p:cNvPicPr>
            <a:picLocks noChangeAspect="1"/>
          </p:cNvPicPr>
          <p:nvPr/>
        </p:nvPicPr>
        <p:blipFill>
          <a:blip r:embed="rId3"/>
          <a:stretch>
            <a:fillRect/>
          </a:stretch>
        </p:blipFill>
        <p:spPr>
          <a:xfrm>
            <a:off x="10720137" y="230188"/>
            <a:ext cx="847417" cy="1182727"/>
          </a:xfrm>
          <a:prstGeom prst="rect">
            <a:avLst/>
          </a:prstGeom>
        </p:spPr>
      </p:pic>
      <p:pic>
        <p:nvPicPr>
          <p:cNvPr id="8" name="Bildobjekt 7">
            <a:extLst>
              <a:ext uri="{FF2B5EF4-FFF2-40B4-BE49-F238E27FC236}">
                <a16:creationId xmlns:a16="http://schemas.microsoft.com/office/drawing/2014/main" xmlns="" id="{E3C7C2DA-5190-498B-B24F-0851F138E3C5}"/>
              </a:ext>
            </a:extLst>
          </p:cNvPr>
          <p:cNvPicPr>
            <a:picLocks noChangeAspect="1"/>
          </p:cNvPicPr>
          <p:nvPr/>
        </p:nvPicPr>
        <p:blipFill>
          <a:blip r:embed="rId4"/>
          <a:stretch>
            <a:fillRect/>
          </a:stretch>
        </p:blipFill>
        <p:spPr>
          <a:xfrm>
            <a:off x="6455292" y="3940404"/>
            <a:ext cx="4264845" cy="2827302"/>
          </a:xfrm>
          <a:prstGeom prst="rect">
            <a:avLst/>
          </a:prstGeom>
        </p:spPr>
      </p:pic>
    </p:spTree>
    <p:extLst>
      <p:ext uri="{BB962C8B-B14F-4D97-AF65-F5344CB8AC3E}">
        <p14:creationId xmlns:p14="http://schemas.microsoft.com/office/powerpoint/2010/main" val="3762569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A113F12D-5E6E-4033-AAF9-5B34812996F5}"/>
              </a:ext>
            </a:extLst>
          </p:cNvPr>
          <p:cNvSpPr>
            <a:spLocks noGrp="1"/>
          </p:cNvSpPr>
          <p:nvPr>
            <p:ph type="title"/>
          </p:nvPr>
        </p:nvSpPr>
        <p:spPr>
          <a:xfrm>
            <a:off x="2506980" y="377370"/>
            <a:ext cx="9029700" cy="1325563"/>
          </a:xfrm>
        </p:spPr>
        <p:txBody>
          <a:bodyPr/>
          <a:lstStyle/>
          <a:p>
            <a:r>
              <a:rPr lang="sv-SE" dirty="0"/>
              <a:t>           </a:t>
            </a:r>
            <a:r>
              <a:rPr lang="sv-SE" sz="4000" dirty="0"/>
              <a:t>Idéer från Rosersberg 2019</a:t>
            </a:r>
          </a:p>
        </p:txBody>
      </p:sp>
      <p:sp>
        <p:nvSpPr>
          <p:cNvPr id="3" name="Platshållare för innehåll 2">
            <a:extLst>
              <a:ext uri="{FF2B5EF4-FFF2-40B4-BE49-F238E27FC236}">
                <a16:creationId xmlns:a16="http://schemas.microsoft.com/office/drawing/2014/main" xmlns="" id="{85718066-A41C-471E-95D4-199334274A56}"/>
              </a:ext>
            </a:extLst>
          </p:cNvPr>
          <p:cNvSpPr>
            <a:spLocks noGrp="1"/>
          </p:cNvSpPr>
          <p:nvPr>
            <p:ph sz="half" idx="1"/>
          </p:nvPr>
        </p:nvSpPr>
        <p:spPr>
          <a:xfrm>
            <a:off x="1569700" y="1755776"/>
            <a:ext cx="9784100" cy="4724854"/>
          </a:xfrm>
        </p:spPr>
        <p:txBody>
          <a:bodyPr>
            <a:normAutofit fontScale="92500" lnSpcReduction="10000"/>
          </a:bodyPr>
          <a:lstStyle/>
          <a:p>
            <a:pPr marL="0" indent="0">
              <a:buNone/>
            </a:pPr>
            <a:endParaRPr lang="sv-SE" dirty="0"/>
          </a:p>
          <a:p>
            <a:r>
              <a:rPr lang="sv-SE" sz="2600" dirty="0"/>
              <a:t>Skriva korta </a:t>
            </a:r>
            <a:r>
              <a:rPr lang="sv-SE" sz="2600" b="1" dirty="0"/>
              <a:t>referat med fotografi </a:t>
            </a:r>
            <a:r>
              <a:rPr lang="sv-SE" sz="2600" dirty="0"/>
              <a:t>från månadsmöten med IW loggan                       i bakgrunden på ex. en Roll </a:t>
            </a:r>
            <a:r>
              <a:rPr lang="sv-SE" sz="2600" dirty="0" err="1"/>
              <a:t>up</a:t>
            </a:r>
            <a:r>
              <a:rPr lang="sv-SE" sz="2600" dirty="0"/>
              <a:t> i lokaltidningarna </a:t>
            </a:r>
          </a:p>
          <a:p>
            <a:r>
              <a:rPr lang="sv-SE" sz="2600" dirty="0"/>
              <a:t>Deltaga i olika offentliga aktiviteter, lokala utställningar/ evenemang  i kommunerna, kvinnodagen, vår-, höst- och julmarknader mm</a:t>
            </a:r>
          </a:p>
          <a:p>
            <a:r>
              <a:rPr lang="sv-SE" sz="2600" dirty="0"/>
              <a:t>Bjuda in till två gästkvällar/ år, utse fadder/ kontaktperson</a:t>
            </a:r>
          </a:p>
          <a:p>
            <a:r>
              <a:rPr lang="sv-SE" sz="2600" dirty="0"/>
              <a:t>Vara mer aktiva på sociala medier, ytterst få, 8 klubbar inkl. distrikt              finns </a:t>
            </a:r>
            <a:r>
              <a:rPr lang="sv-SE" sz="2600"/>
              <a:t>på Facebook.</a:t>
            </a:r>
            <a:endParaRPr lang="sv-SE" sz="2600" dirty="0"/>
          </a:p>
          <a:p>
            <a:r>
              <a:rPr lang="sv-SE" sz="2600" dirty="0"/>
              <a:t>Lägga ut IW Nytt och broschyrer ex bibliotek, frissan, spa, klubbens möteslokal, väntrum, kommunens evenemangskalender både den digitala och den fysiska mm</a:t>
            </a:r>
          </a:p>
          <a:p>
            <a:r>
              <a:rPr lang="sv-SE" sz="2600" dirty="0"/>
              <a:t>Hur följde ditt distrikt upp detta under förra året? Många distrikt har egna Info- möten med sina klubbar i sitt distrikt. Hur gör ditt distrikt?</a:t>
            </a:r>
          </a:p>
          <a:p>
            <a:endParaRPr lang="sv-SE" sz="2600" dirty="0"/>
          </a:p>
          <a:p>
            <a:endParaRPr lang="sv-SE" dirty="0"/>
          </a:p>
          <a:p>
            <a:endParaRPr lang="sv-SE" dirty="0"/>
          </a:p>
        </p:txBody>
      </p:sp>
      <p:pic>
        <p:nvPicPr>
          <p:cNvPr id="5" name="Bildobjekt 4">
            <a:extLst>
              <a:ext uri="{FF2B5EF4-FFF2-40B4-BE49-F238E27FC236}">
                <a16:creationId xmlns:a16="http://schemas.microsoft.com/office/drawing/2014/main" xmlns="" id="{AF755A9D-564B-4847-A579-D7AEAE172430}"/>
              </a:ext>
            </a:extLst>
          </p:cNvPr>
          <p:cNvPicPr>
            <a:picLocks noChangeAspect="1"/>
          </p:cNvPicPr>
          <p:nvPr/>
        </p:nvPicPr>
        <p:blipFill>
          <a:blip r:embed="rId2"/>
          <a:stretch>
            <a:fillRect/>
          </a:stretch>
        </p:blipFill>
        <p:spPr>
          <a:xfrm>
            <a:off x="2420067" y="625535"/>
            <a:ext cx="1042506" cy="993734"/>
          </a:xfrm>
          <a:prstGeom prst="rect">
            <a:avLst/>
          </a:prstGeom>
        </p:spPr>
      </p:pic>
      <p:pic>
        <p:nvPicPr>
          <p:cNvPr id="6" name="Bildobjekt 5">
            <a:extLst>
              <a:ext uri="{FF2B5EF4-FFF2-40B4-BE49-F238E27FC236}">
                <a16:creationId xmlns:a16="http://schemas.microsoft.com/office/drawing/2014/main" xmlns="" id="{67827D9D-A096-4F39-B5A0-ACD4A8FBB38D}"/>
              </a:ext>
            </a:extLst>
          </p:cNvPr>
          <p:cNvPicPr>
            <a:picLocks noChangeAspect="1"/>
          </p:cNvPicPr>
          <p:nvPr/>
        </p:nvPicPr>
        <p:blipFill>
          <a:blip r:embed="rId3"/>
          <a:stretch>
            <a:fillRect/>
          </a:stretch>
        </p:blipFill>
        <p:spPr>
          <a:xfrm>
            <a:off x="10598621" y="436542"/>
            <a:ext cx="847417" cy="1182727"/>
          </a:xfrm>
          <a:prstGeom prst="rect">
            <a:avLst/>
          </a:prstGeom>
        </p:spPr>
      </p:pic>
    </p:spTree>
    <p:extLst>
      <p:ext uri="{BB962C8B-B14F-4D97-AF65-F5344CB8AC3E}">
        <p14:creationId xmlns:p14="http://schemas.microsoft.com/office/powerpoint/2010/main" val="4118666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F09D85DF-5C45-4A28-9B4C-543B34117CC5}"/>
              </a:ext>
            </a:extLst>
          </p:cNvPr>
          <p:cNvSpPr>
            <a:spLocks noGrp="1"/>
          </p:cNvSpPr>
          <p:nvPr>
            <p:ph type="title"/>
          </p:nvPr>
        </p:nvSpPr>
        <p:spPr>
          <a:xfrm>
            <a:off x="2324100" y="1299409"/>
            <a:ext cx="9029700" cy="1406083"/>
          </a:xfrm>
        </p:spPr>
        <p:txBody>
          <a:bodyPr>
            <a:normAutofit fontScale="90000"/>
          </a:bodyPr>
          <a:lstStyle/>
          <a:p>
            <a:pPr algn="ctr"/>
            <a:r>
              <a:rPr lang="sv-SE" dirty="0"/>
              <a:t>      … nu fortsätter vi i den andan </a:t>
            </a:r>
            <a:br>
              <a:rPr lang="sv-SE" dirty="0"/>
            </a:br>
            <a:r>
              <a:rPr lang="sv-SE" dirty="0"/>
              <a:t>       vid ett klubbmöte </a:t>
            </a:r>
            <a:br>
              <a:rPr lang="sv-SE" dirty="0"/>
            </a:br>
            <a:r>
              <a:rPr lang="sv-SE" dirty="0"/>
              <a:t>      </a:t>
            </a:r>
            <a:r>
              <a:rPr lang="sv-SE" sz="2800" dirty="0"/>
              <a:t>I Coronatider funder ni själva eller tillsammans på ett                          klubbmöte under hösten/ vintern.</a:t>
            </a:r>
            <a:br>
              <a:rPr lang="sv-SE" sz="2800" dirty="0"/>
            </a:br>
            <a:r>
              <a:rPr lang="sv-SE" dirty="0"/>
              <a:t/>
            </a:r>
            <a:br>
              <a:rPr lang="sv-SE" dirty="0"/>
            </a:br>
            <a:endParaRPr lang="sv-SE" dirty="0"/>
          </a:p>
        </p:txBody>
      </p:sp>
      <p:sp>
        <p:nvSpPr>
          <p:cNvPr id="3" name="Platshållare för innehåll 2">
            <a:extLst>
              <a:ext uri="{FF2B5EF4-FFF2-40B4-BE49-F238E27FC236}">
                <a16:creationId xmlns:a16="http://schemas.microsoft.com/office/drawing/2014/main" xmlns="" id="{4CEA998D-76CE-4E1A-8DA7-CA2F13088447}"/>
              </a:ext>
            </a:extLst>
          </p:cNvPr>
          <p:cNvSpPr>
            <a:spLocks noGrp="1"/>
          </p:cNvSpPr>
          <p:nvPr>
            <p:ph sz="half" idx="1"/>
          </p:nvPr>
        </p:nvSpPr>
        <p:spPr>
          <a:xfrm>
            <a:off x="1569700" y="2422689"/>
            <a:ext cx="4754880" cy="3754274"/>
          </a:xfrm>
        </p:spPr>
        <p:txBody>
          <a:bodyPr/>
          <a:lstStyle/>
          <a:p>
            <a:pPr marL="0" indent="0">
              <a:buNone/>
            </a:pPr>
            <a:endParaRPr lang="sv-SE" b="1" dirty="0"/>
          </a:p>
          <a:p>
            <a:pPr marL="0" indent="0">
              <a:buNone/>
            </a:pPr>
            <a:r>
              <a:rPr lang="sv-SE" dirty="0"/>
              <a:t>1. Ta fram </a:t>
            </a:r>
            <a:r>
              <a:rPr lang="sv-SE" dirty="0" err="1"/>
              <a:t>IW:s</a:t>
            </a:r>
            <a:r>
              <a:rPr lang="sv-SE" dirty="0"/>
              <a:t> Goda sidor !</a:t>
            </a:r>
          </a:p>
          <a:p>
            <a:pPr marL="0" indent="0">
              <a:buNone/>
            </a:pPr>
            <a:endParaRPr lang="sv-SE" dirty="0"/>
          </a:p>
          <a:p>
            <a:pPr marL="0" indent="0">
              <a:buNone/>
            </a:pPr>
            <a:r>
              <a:rPr lang="sv-SE" sz="2000" dirty="0"/>
              <a:t>Tänk till och diskutera och enas om de två bästa sidorna med IW  både som klubb och organisation. </a:t>
            </a:r>
          </a:p>
          <a:p>
            <a:pPr marL="0" indent="0">
              <a:buNone/>
            </a:pPr>
            <a:r>
              <a:rPr lang="sv-SE" sz="2000" dirty="0"/>
              <a:t>Redovisas under klubbmötet. </a:t>
            </a:r>
          </a:p>
          <a:p>
            <a:pPr marL="0" indent="0">
              <a:buNone/>
            </a:pPr>
            <a:r>
              <a:rPr lang="sv-SE" sz="2000" dirty="0"/>
              <a:t>   </a:t>
            </a:r>
          </a:p>
          <a:p>
            <a:pPr marL="0" indent="0">
              <a:buNone/>
            </a:pPr>
            <a:r>
              <a:rPr lang="sv-SE" sz="2000" dirty="0"/>
              <a:t>  </a:t>
            </a:r>
          </a:p>
          <a:p>
            <a:pPr marL="0" indent="0">
              <a:buNone/>
            </a:pPr>
            <a:endParaRPr lang="sv-SE" sz="2000" dirty="0"/>
          </a:p>
          <a:p>
            <a:pPr marL="0" indent="0">
              <a:buNone/>
            </a:pPr>
            <a:endParaRPr lang="sv-SE" sz="2000" dirty="0"/>
          </a:p>
          <a:p>
            <a:pPr marL="0" indent="0">
              <a:buNone/>
            </a:pPr>
            <a:endParaRPr lang="sv-SE" sz="2000" dirty="0"/>
          </a:p>
        </p:txBody>
      </p:sp>
      <p:sp>
        <p:nvSpPr>
          <p:cNvPr id="4" name="Platshållare för innehåll 3">
            <a:extLst>
              <a:ext uri="{FF2B5EF4-FFF2-40B4-BE49-F238E27FC236}">
                <a16:creationId xmlns:a16="http://schemas.microsoft.com/office/drawing/2014/main" xmlns="" id="{85BD21EB-CAD4-41FD-99C6-95E7D416424D}"/>
              </a:ext>
            </a:extLst>
          </p:cNvPr>
          <p:cNvSpPr>
            <a:spLocks noGrp="1"/>
          </p:cNvSpPr>
          <p:nvPr>
            <p:ph sz="half" idx="2"/>
          </p:nvPr>
        </p:nvSpPr>
        <p:spPr>
          <a:xfrm>
            <a:off x="6605325" y="2422689"/>
            <a:ext cx="4754880" cy="3754274"/>
          </a:xfrm>
        </p:spPr>
        <p:txBody>
          <a:bodyPr/>
          <a:lstStyle/>
          <a:p>
            <a:pPr marL="0" indent="0">
              <a:buNone/>
            </a:pPr>
            <a:endParaRPr lang="sv-SE" dirty="0"/>
          </a:p>
          <a:p>
            <a:pPr marL="0" indent="0">
              <a:buNone/>
            </a:pPr>
            <a:r>
              <a:rPr lang="sv-SE" dirty="0"/>
              <a:t>2. Ta fram </a:t>
            </a:r>
            <a:r>
              <a:rPr lang="sv-SE" dirty="0" err="1"/>
              <a:t>IW:s</a:t>
            </a:r>
            <a:r>
              <a:rPr lang="sv-SE" dirty="0"/>
              <a:t> Svaga sidor !</a:t>
            </a:r>
          </a:p>
          <a:p>
            <a:pPr marL="0" indent="0">
              <a:buNone/>
            </a:pPr>
            <a:endParaRPr lang="sv-SE" dirty="0"/>
          </a:p>
          <a:p>
            <a:pPr marL="0" indent="0">
              <a:buNone/>
            </a:pPr>
            <a:r>
              <a:rPr lang="sv-SE" sz="2000" dirty="0"/>
              <a:t>När man skall hitta goda sidor kan det även vara bra att ta fram de mindre bra sidorna. Tänk till och diskutera och enas om två svar.</a:t>
            </a:r>
          </a:p>
          <a:p>
            <a:pPr marL="0" indent="0">
              <a:buNone/>
            </a:pPr>
            <a:r>
              <a:rPr lang="sv-SE" sz="2000" dirty="0"/>
              <a:t>Redovisas  under klubbmötet.          </a:t>
            </a:r>
          </a:p>
        </p:txBody>
      </p:sp>
      <p:pic>
        <p:nvPicPr>
          <p:cNvPr id="5" name="Bildobjekt 4">
            <a:extLst>
              <a:ext uri="{FF2B5EF4-FFF2-40B4-BE49-F238E27FC236}">
                <a16:creationId xmlns:a16="http://schemas.microsoft.com/office/drawing/2014/main" xmlns="" id="{F5F012AD-BC67-415C-82CC-CA0D90CF7898}"/>
              </a:ext>
            </a:extLst>
          </p:cNvPr>
          <p:cNvPicPr>
            <a:picLocks noChangeAspect="1"/>
          </p:cNvPicPr>
          <p:nvPr/>
        </p:nvPicPr>
        <p:blipFill>
          <a:blip r:embed="rId2"/>
          <a:stretch>
            <a:fillRect/>
          </a:stretch>
        </p:blipFill>
        <p:spPr>
          <a:xfrm>
            <a:off x="2727853" y="305676"/>
            <a:ext cx="1042506" cy="993734"/>
          </a:xfrm>
          <a:prstGeom prst="rect">
            <a:avLst/>
          </a:prstGeom>
        </p:spPr>
      </p:pic>
      <p:pic>
        <p:nvPicPr>
          <p:cNvPr id="6" name="Bildobjekt 5">
            <a:extLst>
              <a:ext uri="{FF2B5EF4-FFF2-40B4-BE49-F238E27FC236}">
                <a16:creationId xmlns:a16="http://schemas.microsoft.com/office/drawing/2014/main" xmlns="" id="{83D50EDC-11E8-41A9-B5BB-866E95A0504B}"/>
              </a:ext>
            </a:extLst>
          </p:cNvPr>
          <p:cNvPicPr>
            <a:picLocks noChangeAspect="1"/>
          </p:cNvPicPr>
          <p:nvPr/>
        </p:nvPicPr>
        <p:blipFill>
          <a:blip r:embed="rId3"/>
          <a:stretch>
            <a:fillRect/>
          </a:stretch>
        </p:blipFill>
        <p:spPr>
          <a:xfrm>
            <a:off x="10844148" y="211180"/>
            <a:ext cx="847417" cy="1182727"/>
          </a:xfrm>
          <a:prstGeom prst="rect">
            <a:avLst/>
          </a:prstGeom>
        </p:spPr>
      </p:pic>
    </p:spTree>
    <p:extLst>
      <p:ext uri="{BB962C8B-B14F-4D97-AF65-F5344CB8AC3E}">
        <p14:creationId xmlns:p14="http://schemas.microsoft.com/office/powerpoint/2010/main" val="3509833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537AD438-36DE-4318-BDFC-259D3FDF3439}"/>
              </a:ext>
            </a:extLst>
          </p:cNvPr>
          <p:cNvSpPr>
            <a:spLocks noGrp="1"/>
          </p:cNvSpPr>
          <p:nvPr>
            <p:ph type="title"/>
          </p:nvPr>
        </p:nvSpPr>
        <p:spPr>
          <a:xfrm>
            <a:off x="2090475" y="158815"/>
            <a:ext cx="9029700" cy="1630183"/>
          </a:xfrm>
        </p:spPr>
        <p:txBody>
          <a:bodyPr>
            <a:normAutofit fontScale="90000"/>
          </a:bodyPr>
          <a:lstStyle/>
          <a:p>
            <a:pPr algn="ctr"/>
            <a:r>
              <a:rPr lang="sv-SE" sz="4000" dirty="0"/>
              <a:t> …. nu fortsätter vi i den andan </a:t>
            </a:r>
            <a:br>
              <a:rPr lang="sv-SE" sz="4000" dirty="0"/>
            </a:br>
            <a:r>
              <a:rPr lang="sv-SE" sz="4000" dirty="0"/>
              <a:t>vid ett klubbmöte   </a:t>
            </a:r>
            <a:br>
              <a:rPr lang="sv-SE" sz="4000" dirty="0"/>
            </a:br>
            <a:r>
              <a:rPr lang="sv-SE" sz="2700" dirty="0"/>
              <a:t>Resultaten bör dokumenteras och blir </a:t>
            </a:r>
            <a:r>
              <a:rPr lang="sv-SE" sz="2700" dirty="0" err="1"/>
              <a:t>ev</a:t>
            </a:r>
            <a:r>
              <a:rPr lang="sv-SE" sz="2700" dirty="0"/>
              <a:t> klubbens arbetsplan</a:t>
            </a:r>
          </a:p>
        </p:txBody>
      </p:sp>
      <p:sp>
        <p:nvSpPr>
          <p:cNvPr id="3" name="Platshållare för innehåll 2">
            <a:extLst>
              <a:ext uri="{FF2B5EF4-FFF2-40B4-BE49-F238E27FC236}">
                <a16:creationId xmlns:a16="http://schemas.microsoft.com/office/drawing/2014/main" xmlns="" id="{7ADCE0C5-CD5E-4F2E-B187-367C69939D0B}"/>
              </a:ext>
            </a:extLst>
          </p:cNvPr>
          <p:cNvSpPr>
            <a:spLocks noGrp="1"/>
          </p:cNvSpPr>
          <p:nvPr>
            <p:ph sz="half" idx="1"/>
          </p:nvPr>
        </p:nvSpPr>
        <p:spPr>
          <a:xfrm>
            <a:off x="1522566" y="2356701"/>
            <a:ext cx="4754880" cy="3820262"/>
          </a:xfrm>
        </p:spPr>
        <p:txBody>
          <a:bodyPr/>
          <a:lstStyle/>
          <a:p>
            <a:endParaRPr lang="sv-SE" dirty="0"/>
          </a:p>
          <a:p>
            <a:pPr marL="0" indent="0">
              <a:buNone/>
            </a:pPr>
            <a:r>
              <a:rPr lang="sv-SE" dirty="0"/>
              <a:t>3. Vilka styrkor har IW ?</a:t>
            </a:r>
          </a:p>
          <a:p>
            <a:pPr marL="0" indent="0">
              <a:buNone/>
            </a:pPr>
            <a:r>
              <a:rPr lang="sv-SE" sz="2000" dirty="0"/>
              <a:t>Tänk till och diskutera och enas om de två viktigaste styrkorna som våra tilltänkta medlemma kommer att nappa på. Varför blev du medlem?</a:t>
            </a:r>
          </a:p>
          <a:p>
            <a:pPr marL="0" indent="0">
              <a:buNone/>
            </a:pPr>
            <a:r>
              <a:rPr lang="sv-SE" sz="2000" dirty="0"/>
              <a:t>Redovisas under klubbmötet.</a:t>
            </a:r>
          </a:p>
        </p:txBody>
      </p:sp>
      <p:sp>
        <p:nvSpPr>
          <p:cNvPr id="4" name="Platshållare för innehåll 3">
            <a:extLst>
              <a:ext uri="{FF2B5EF4-FFF2-40B4-BE49-F238E27FC236}">
                <a16:creationId xmlns:a16="http://schemas.microsoft.com/office/drawing/2014/main" xmlns="" id="{E350104A-91F3-497B-B71A-64FE48DF4A50}"/>
              </a:ext>
            </a:extLst>
          </p:cNvPr>
          <p:cNvSpPr>
            <a:spLocks noGrp="1"/>
          </p:cNvSpPr>
          <p:nvPr>
            <p:ph sz="half" idx="2"/>
          </p:nvPr>
        </p:nvSpPr>
        <p:spPr>
          <a:xfrm>
            <a:off x="6605325" y="2356701"/>
            <a:ext cx="4754880" cy="3820262"/>
          </a:xfrm>
        </p:spPr>
        <p:txBody>
          <a:bodyPr/>
          <a:lstStyle/>
          <a:p>
            <a:endParaRPr lang="sv-SE" dirty="0"/>
          </a:p>
          <a:p>
            <a:pPr marL="0" indent="0">
              <a:buNone/>
            </a:pPr>
            <a:r>
              <a:rPr lang="sv-SE" dirty="0"/>
              <a:t>4. Vilka möjligheter har IW ?</a:t>
            </a:r>
          </a:p>
          <a:p>
            <a:pPr marL="0" indent="0">
              <a:buNone/>
            </a:pPr>
            <a:r>
              <a:rPr lang="sv-SE" sz="2000" dirty="0"/>
              <a:t>Möjligheterna att värva nya vänner, från ex golfklubben, kören, gymmet, bokcirkeln, gamla arbetskamrater, någon från en annan förening som du själv är medlem i.</a:t>
            </a:r>
          </a:p>
          <a:p>
            <a:pPr marL="0" indent="0">
              <a:buNone/>
            </a:pPr>
            <a:r>
              <a:rPr lang="sv-SE" sz="2000" dirty="0"/>
              <a:t>Presentera två ”vassa” argument  som redovisas under klubbmötet. </a:t>
            </a:r>
          </a:p>
        </p:txBody>
      </p:sp>
      <p:pic>
        <p:nvPicPr>
          <p:cNvPr id="5" name="Bildobjekt 4">
            <a:extLst>
              <a:ext uri="{FF2B5EF4-FFF2-40B4-BE49-F238E27FC236}">
                <a16:creationId xmlns:a16="http://schemas.microsoft.com/office/drawing/2014/main" xmlns="" id="{51A9B815-0CCE-4D4A-8F2B-B28F83922E94}"/>
              </a:ext>
            </a:extLst>
          </p:cNvPr>
          <p:cNvPicPr>
            <a:picLocks noChangeAspect="1"/>
          </p:cNvPicPr>
          <p:nvPr/>
        </p:nvPicPr>
        <p:blipFill>
          <a:blip r:embed="rId2"/>
          <a:stretch>
            <a:fillRect/>
          </a:stretch>
        </p:blipFill>
        <p:spPr>
          <a:xfrm>
            <a:off x="2640501" y="317073"/>
            <a:ext cx="948602" cy="904223"/>
          </a:xfrm>
          <a:prstGeom prst="rect">
            <a:avLst/>
          </a:prstGeom>
        </p:spPr>
      </p:pic>
      <p:pic>
        <p:nvPicPr>
          <p:cNvPr id="6" name="Bildobjekt 5">
            <a:extLst>
              <a:ext uri="{FF2B5EF4-FFF2-40B4-BE49-F238E27FC236}">
                <a16:creationId xmlns:a16="http://schemas.microsoft.com/office/drawing/2014/main" xmlns="" id="{87E7E3E7-F934-4B57-9F1B-95A5AED0D5C9}"/>
              </a:ext>
            </a:extLst>
          </p:cNvPr>
          <p:cNvPicPr>
            <a:picLocks noChangeAspect="1"/>
          </p:cNvPicPr>
          <p:nvPr/>
        </p:nvPicPr>
        <p:blipFill>
          <a:blip r:embed="rId3"/>
          <a:stretch>
            <a:fillRect/>
          </a:stretch>
        </p:blipFill>
        <p:spPr>
          <a:xfrm>
            <a:off x="10813234" y="317073"/>
            <a:ext cx="847417" cy="1182727"/>
          </a:xfrm>
          <a:prstGeom prst="rect">
            <a:avLst/>
          </a:prstGeom>
        </p:spPr>
      </p:pic>
    </p:spTree>
    <p:extLst>
      <p:ext uri="{BB962C8B-B14F-4D97-AF65-F5344CB8AC3E}">
        <p14:creationId xmlns:p14="http://schemas.microsoft.com/office/powerpoint/2010/main" val="2165459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CAD0FE9C-1138-41F4-98E2-E6EC40C221FE}"/>
              </a:ext>
            </a:extLst>
          </p:cNvPr>
          <p:cNvSpPr>
            <a:spLocks noGrp="1"/>
          </p:cNvSpPr>
          <p:nvPr>
            <p:ph type="title"/>
          </p:nvPr>
        </p:nvSpPr>
        <p:spPr>
          <a:xfrm>
            <a:off x="2324100" y="959010"/>
            <a:ext cx="9029700" cy="526890"/>
          </a:xfrm>
        </p:spPr>
        <p:txBody>
          <a:bodyPr>
            <a:normAutofit fontScale="90000"/>
          </a:bodyPr>
          <a:lstStyle/>
          <a:p>
            <a:r>
              <a:rPr lang="sv-SE" dirty="0"/>
              <a:t/>
            </a:r>
            <a:br>
              <a:rPr lang="sv-SE" dirty="0"/>
            </a:br>
            <a:r>
              <a:rPr lang="sv-SE" dirty="0"/>
              <a:t/>
            </a:r>
            <a:br>
              <a:rPr lang="sv-SE" dirty="0"/>
            </a:br>
            <a:r>
              <a:rPr lang="sv-SE" dirty="0"/>
              <a:t>    Vi har en sak gemensamt ………</a:t>
            </a:r>
            <a:br>
              <a:rPr lang="sv-SE" dirty="0"/>
            </a:br>
            <a:r>
              <a:rPr lang="sv-SE" dirty="0"/>
              <a:t>……….. vi är olika!!!</a:t>
            </a:r>
            <a:br>
              <a:rPr lang="sv-SE" dirty="0"/>
            </a:br>
            <a:r>
              <a:rPr lang="sv-SE" dirty="0"/>
              <a:t> </a:t>
            </a:r>
            <a:br>
              <a:rPr lang="sv-SE" dirty="0"/>
            </a:br>
            <a:r>
              <a:rPr lang="sv-SE" dirty="0"/>
              <a:t/>
            </a:r>
            <a:br>
              <a:rPr lang="sv-SE" dirty="0"/>
            </a:br>
            <a:endParaRPr lang="sv-SE" dirty="0"/>
          </a:p>
        </p:txBody>
      </p:sp>
      <p:sp>
        <p:nvSpPr>
          <p:cNvPr id="3" name="Platshållare för innehåll 2">
            <a:extLst>
              <a:ext uri="{FF2B5EF4-FFF2-40B4-BE49-F238E27FC236}">
                <a16:creationId xmlns:a16="http://schemas.microsoft.com/office/drawing/2014/main" xmlns="" id="{FF4E1DDE-353C-4EE3-BEEF-E25737AEB45A}"/>
              </a:ext>
            </a:extLst>
          </p:cNvPr>
          <p:cNvSpPr>
            <a:spLocks noGrp="1"/>
          </p:cNvSpPr>
          <p:nvPr>
            <p:ph sz="half" idx="1"/>
          </p:nvPr>
        </p:nvSpPr>
        <p:spPr>
          <a:xfrm>
            <a:off x="1838226" y="2403834"/>
            <a:ext cx="9515574" cy="3956619"/>
          </a:xfrm>
        </p:spPr>
        <p:txBody>
          <a:bodyPr/>
          <a:lstStyle/>
          <a:p>
            <a:r>
              <a:rPr lang="sv-SE" dirty="0"/>
              <a:t> </a:t>
            </a:r>
            <a:r>
              <a:rPr lang="sv-SE" sz="2400" dirty="0"/>
              <a:t>Av våra 88 klubbar har vi alla kommit olika långt med att lägga en plan för hur vi bli fler. </a:t>
            </a:r>
          </a:p>
          <a:p>
            <a:r>
              <a:rPr lang="sv-SE" sz="2400" dirty="0"/>
              <a:t>Grupparbetet ovan är bara ett sätt att trigga igång fantasin</a:t>
            </a:r>
          </a:p>
          <a:p>
            <a:r>
              <a:rPr lang="sv-SE" sz="2400" dirty="0"/>
              <a:t>Sverige är ett land som både är tätt- och glesbefolkat.</a:t>
            </a:r>
          </a:p>
          <a:p>
            <a:r>
              <a:rPr lang="sv-SE" sz="2400" dirty="0"/>
              <a:t>Varför är vissa klubbar större än andra? Vad gör de större klubbarna             som inte de mindre gör?</a:t>
            </a:r>
          </a:p>
          <a:p>
            <a:r>
              <a:rPr lang="sv-SE" sz="2400" dirty="0"/>
              <a:t>Hur entusiastiskt presenterar du Inner Wheel för nya tilltänkta medlemmar? …. bjud in dem som gäst  ?</a:t>
            </a:r>
          </a:p>
          <a:p>
            <a:endParaRPr lang="sv-SE" sz="2400" dirty="0"/>
          </a:p>
          <a:p>
            <a:endParaRPr lang="sv-SE" dirty="0"/>
          </a:p>
          <a:p>
            <a:endParaRPr lang="sv-SE" dirty="0"/>
          </a:p>
        </p:txBody>
      </p:sp>
      <p:pic>
        <p:nvPicPr>
          <p:cNvPr id="5" name="Bildobjekt 4">
            <a:extLst>
              <a:ext uri="{FF2B5EF4-FFF2-40B4-BE49-F238E27FC236}">
                <a16:creationId xmlns:a16="http://schemas.microsoft.com/office/drawing/2014/main" xmlns="" id="{3D6BB21B-2FE5-4B9E-AF3A-09C513DC95CA}"/>
              </a:ext>
            </a:extLst>
          </p:cNvPr>
          <p:cNvPicPr>
            <a:picLocks noChangeAspect="1"/>
          </p:cNvPicPr>
          <p:nvPr/>
        </p:nvPicPr>
        <p:blipFill>
          <a:blip r:embed="rId2"/>
          <a:stretch>
            <a:fillRect/>
          </a:stretch>
        </p:blipFill>
        <p:spPr>
          <a:xfrm>
            <a:off x="1105620" y="497546"/>
            <a:ext cx="1257635" cy="1193141"/>
          </a:xfrm>
          <a:prstGeom prst="rect">
            <a:avLst/>
          </a:prstGeom>
        </p:spPr>
      </p:pic>
      <p:pic>
        <p:nvPicPr>
          <p:cNvPr id="14" name="Platshållare för innehåll 13" descr="En bild som visar blomma, växt, bukett, vas&#10;&#10;Automatiskt genererad beskrivning">
            <a:extLst>
              <a:ext uri="{FF2B5EF4-FFF2-40B4-BE49-F238E27FC236}">
                <a16:creationId xmlns:a16="http://schemas.microsoft.com/office/drawing/2014/main" xmlns="" id="{722BA613-3C2C-426E-A20D-869C79BD39E2}"/>
              </a:ext>
            </a:extLst>
          </p:cNvPr>
          <p:cNvPicPr>
            <a:picLocks noGrp="1" noChangeAspect="1"/>
          </p:cNvPicPr>
          <p:nvPr>
            <p:ph sz="half" idx="2"/>
          </p:nvPr>
        </p:nvPicPr>
        <p:blipFill>
          <a:blip r:embed="rId3"/>
          <a:stretch>
            <a:fillRect/>
          </a:stretch>
        </p:blipFill>
        <p:spPr>
          <a:xfrm>
            <a:off x="9757251" y="219869"/>
            <a:ext cx="2200275" cy="2076450"/>
          </a:xfrm>
        </p:spPr>
      </p:pic>
    </p:spTree>
    <p:extLst>
      <p:ext uri="{BB962C8B-B14F-4D97-AF65-F5344CB8AC3E}">
        <p14:creationId xmlns:p14="http://schemas.microsoft.com/office/powerpoint/2010/main" val="4092159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FEAB0301-0E67-425D-BD08-917F173F6123}"/>
              </a:ext>
            </a:extLst>
          </p:cNvPr>
          <p:cNvSpPr>
            <a:spLocks noGrp="1"/>
          </p:cNvSpPr>
          <p:nvPr>
            <p:ph type="title"/>
          </p:nvPr>
        </p:nvSpPr>
        <p:spPr/>
        <p:txBody>
          <a:bodyPr/>
          <a:lstStyle/>
          <a:p>
            <a:r>
              <a:rPr lang="sv-SE" dirty="0"/>
              <a:t>      Tävlingsresultat ……………</a:t>
            </a:r>
          </a:p>
        </p:txBody>
      </p:sp>
      <p:sp>
        <p:nvSpPr>
          <p:cNvPr id="4" name="Platshållare för innehåll 3">
            <a:extLst>
              <a:ext uri="{FF2B5EF4-FFF2-40B4-BE49-F238E27FC236}">
                <a16:creationId xmlns:a16="http://schemas.microsoft.com/office/drawing/2014/main" xmlns="" id="{73529E74-158E-4395-8CA5-EA6B9514279E}"/>
              </a:ext>
            </a:extLst>
          </p:cNvPr>
          <p:cNvSpPr>
            <a:spLocks noGrp="1"/>
          </p:cNvSpPr>
          <p:nvPr>
            <p:ph sz="half" idx="2"/>
          </p:nvPr>
        </p:nvSpPr>
        <p:spPr/>
        <p:txBody>
          <a:bodyPr>
            <a:normAutofit/>
          </a:bodyPr>
          <a:lstStyle/>
          <a:p>
            <a:endParaRPr lang="sv-SE" dirty="0"/>
          </a:p>
          <a:p>
            <a:pPr marL="0" indent="0" algn="r">
              <a:buNone/>
            </a:pPr>
            <a:r>
              <a:rPr lang="sv-SE" dirty="0"/>
              <a:t>Vinnande klubb är, </a:t>
            </a:r>
          </a:p>
          <a:p>
            <a:pPr marL="0" indent="0" algn="r">
              <a:buNone/>
            </a:pPr>
            <a:r>
              <a:rPr lang="sv-SE" b="1" dirty="0"/>
              <a:t>Trelleborgs IWC </a:t>
            </a:r>
          </a:p>
          <a:p>
            <a:pPr marL="0" indent="0" algn="r">
              <a:buNone/>
            </a:pPr>
            <a:r>
              <a:rPr lang="sv-SE" dirty="0"/>
              <a:t>som har värvat 10 nya medlemmar under verksamhetsåret 2019-2020</a:t>
            </a:r>
          </a:p>
          <a:p>
            <a:pPr marL="0" indent="0" algn="r">
              <a:buNone/>
            </a:pPr>
            <a:endParaRPr lang="sv-SE" dirty="0"/>
          </a:p>
          <a:p>
            <a:pPr marL="0" indent="0" algn="r">
              <a:buNone/>
            </a:pPr>
            <a:r>
              <a:rPr lang="sv-SE" dirty="0"/>
              <a:t>Ett stort grattis !!!!</a:t>
            </a:r>
          </a:p>
          <a:p>
            <a:pPr marL="0" indent="0" algn="r">
              <a:buNone/>
            </a:pPr>
            <a:r>
              <a:rPr lang="sv-SE" sz="1400" dirty="0"/>
              <a:t>(belöning kommer när Corona har lagt sig)</a:t>
            </a:r>
          </a:p>
        </p:txBody>
      </p:sp>
      <p:pic>
        <p:nvPicPr>
          <p:cNvPr id="6" name="Bildobjekt 5">
            <a:extLst>
              <a:ext uri="{FF2B5EF4-FFF2-40B4-BE49-F238E27FC236}">
                <a16:creationId xmlns:a16="http://schemas.microsoft.com/office/drawing/2014/main" xmlns="" id="{DC212F1B-511D-4EC8-8FBC-86612075FE81}"/>
              </a:ext>
            </a:extLst>
          </p:cNvPr>
          <p:cNvPicPr>
            <a:picLocks noChangeAspect="1"/>
          </p:cNvPicPr>
          <p:nvPr/>
        </p:nvPicPr>
        <p:blipFill>
          <a:blip r:embed="rId2"/>
          <a:stretch>
            <a:fillRect/>
          </a:stretch>
        </p:blipFill>
        <p:spPr>
          <a:xfrm>
            <a:off x="1954854" y="696954"/>
            <a:ext cx="1042506" cy="993734"/>
          </a:xfrm>
          <a:prstGeom prst="rect">
            <a:avLst/>
          </a:prstGeom>
        </p:spPr>
      </p:pic>
      <p:pic>
        <p:nvPicPr>
          <p:cNvPr id="7" name="Bildobjekt 6">
            <a:extLst>
              <a:ext uri="{FF2B5EF4-FFF2-40B4-BE49-F238E27FC236}">
                <a16:creationId xmlns:a16="http://schemas.microsoft.com/office/drawing/2014/main" xmlns="" id="{FDDD2688-0E53-4D83-9157-46C99EAD571A}"/>
              </a:ext>
            </a:extLst>
          </p:cNvPr>
          <p:cNvPicPr>
            <a:picLocks noChangeAspect="1"/>
          </p:cNvPicPr>
          <p:nvPr/>
        </p:nvPicPr>
        <p:blipFill>
          <a:blip r:embed="rId3"/>
          <a:stretch>
            <a:fillRect/>
          </a:stretch>
        </p:blipFill>
        <p:spPr>
          <a:xfrm>
            <a:off x="10875629" y="642898"/>
            <a:ext cx="847417" cy="1182727"/>
          </a:xfrm>
          <a:prstGeom prst="rect">
            <a:avLst/>
          </a:prstGeom>
        </p:spPr>
      </p:pic>
      <p:pic>
        <p:nvPicPr>
          <p:cNvPr id="10" name="Platshållare för innehåll 9" descr="En bild som visar inomhus, person, bord, tak&#10;&#10;Automatiskt genererad beskrivning">
            <a:extLst>
              <a:ext uri="{FF2B5EF4-FFF2-40B4-BE49-F238E27FC236}">
                <a16:creationId xmlns:a16="http://schemas.microsoft.com/office/drawing/2014/main" xmlns="" id="{A568635F-6F1B-4CB4-AA23-117185A7E8D9}"/>
              </a:ext>
            </a:extLst>
          </p:cNvPr>
          <p:cNvPicPr>
            <a:picLocks noGrp="1" noChangeAspect="1"/>
          </p:cNvPicPr>
          <p:nvPr>
            <p:ph sz="half" idx="1"/>
          </p:nvPr>
        </p:nvPicPr>
        <p:blipFill>
          <a:blip r:embed="rId4"/>
          <a:stretch>
            <a:fillRect/>
          </a:stretch>
        </p:blipFill>
        <p:spPr>
          <a:xfrm>
            <a:off x="1191232" y="2361020"/>
            <a:ext cx="5955525" cy="3280547"/>
          </a:xfrm>
        </p:spPr>
      </p:pic>
    </p:spTree>
    <p:extLst>
      <p:ext uri="{BB962C8B-B14F-4D97-AF65-F5344CB8AC3E}">
        <p14:creationId xmlns:p14="http://schemas.microsoft.com/office/powerpoint/2010/main" val="1819349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DE4C39A4-4E5E-4A24-895E-50D50C8DF1C8}"/>
              </a:ext>
            </a:extLst>
          </p:cNvPr>
          <p:cNvSpPr>
            <a:spLocks noGrp="1"/>
          </p:cNvSpPr>
          <p:nvPr>
            <p:ph type="title"/>
          </p:nvPr>
        </p:nvSpPr>
        <p:spPr/>
        <p:txBody>
          <a:bodyPr/>
          <a:lstStyle/>
          <a:p>
            <a:r>
              <a:rPr lang="sv-SE" dirty="0"/>
              <a:t>                       IW - shop</a:t>
            </a:r>
          </a:p>
        </p:txBody>
      </p:sp>
      <p:pic>
        <p:nvPicPr>
          <p:cNvPr id="7" name="Bildobjekt 6">
            <a:extLst>
              <a:ext uri="{FF2B5EF4-FFF2-40B4-BE49-F238E27FC236}">
                <a16:creationId xmlns:a16="http://schemas.microsoft.com/office/drawing/2014/main" xmlns="" id="{D852D2AA-F90C-4F02-8464-E04CF95BCD68}"/>
              </a:ext>
            </a:extLst>
          </p:cNvPr>
          <p:cNvPicPr>
            <a:picLocks noChangeAspect="1"/>
          </p:cNvPicPr>
          <p:nvPr/>
        </p:nvPicPr>
        <p:blipFill>
          <a:blip r:embed="rId2"/>
          <a:stretch>
            <a:fillRect/>
          </a:stretch>
        </p:blipFill>
        <p:spPr>
          <a:xfrm>
            <a:off x="2747730" y="365125"/>
            <a:ext cx="1199410" cy="1129879"/>
          </a:xfrm>
          <a:prstGeom prst="rect">
            <a:avLst/>
          </a:prstGeom>
        </p:spPr>
      </p:pic>
      <p:sp>
        <p:nvSpPr>
          <p:cNvPr id="9" name="Platshållare för innehåll 8">
            <a:extLst>
              <a:ext uri="{FF2B5EF4-FFF2-40B4-BE49-F238E27FC236}">
                <a16:creationId xmlns:a16="http://schemas.microsoft.com/office/drawing/2014/main" xmlns="" id="{C94C6625-DEFA-4965-892A-25E93DB37FCE}"/>
              </a:ext>
            </a:extLst>
          </p:cNvPr>
          <p:cNvSpPr>
            <a:spLocks noGrp="1"/>
          </p:cNvSpPr>
          <p:nvPr>
            <p:ph sz="half" idx="1"/>
          </p:nvPr>
        </p:nvSpPr>
        <p:spPr>
          <a:xfrm>
            <a:off x="1569700" y="1825625"/>
            <a:ext cx="6431300" cy="4351338"/>
          </a:xfrm>
        </p:spPr>
        <p:txBody>
          <a:bodyPr>
            <a:normAutofit fontScale="70000" lnSpcReduction="20000"/>
          </a:bodyPr>
          <a:lstStyle/>
          <a:p>
            <a:endParaRPr lang="sv-SE" sz="2900" dirty="0"/>
          </a:p>
          <a:p>
            <a:r>
              <a:rPr lang="sv-SE" sz="2900" dirty="0"/>
              <a:t>Beställ en Roll </a:t>
            </a:r>
            <a:r>
              <a:rPr lang="sv-SE" sz="2900" dirty="0" err="1"/>
              <a:t>up</a:t>
            </a:r>
            <a:r>
              <a:rPr lang="sv-SE" sz="2900" dirty="0"/>
              <a:t> till din klubb eller distrikt!</a:t>
            </a:r>
          </a:p>
          <a:p>
            <a:pPr marL="0" indent="0">
              <a:buNone/>
            </a:pPr>
            <a:r>
              <a:rPr lang="sv-SE" sz="2900" dirty="0"/>
              <a:t> </a:t>
            </a:r>
          </a:p>
          <a:p>
            <a:r>
              <a:rPr lang="sv-SE" sz="2900" dirty="0"/>
              <a:t>Varje klubb och distrikt kan nu beställa sin egen Roll </a:t>
            </a:r>
            <a:r>
              <a:rPr lang="sv-SE" sz="2900" dirty="0" err="1"/>
              <a:t>up</a:t>
            </a:r>
            <a:r>
              <a:rPr lang="sv-SE" sz="2900" dirty="0"/>
              <a:t> för att syns mer vid möten och evenemang som vi deltar i.</a:t>
            </a:r>
          </a:p>
          <a:p>
            <a:pPr marL="0" indent="0">
              <a:buNone/>
            </a:pPr>
            <a:endParaRPr lang="sv-SE" sz="2900" dirty="0"/>
          </a:p>
          <a:p>
            <a:r>
              <a:rPr lang="sv-SE" sz="2900" dirty="0"/>
              <a:t>Tanken med färgerna är att det mörkblåa symboliserar IW klubbarna, de ljusblå distrikten och det vita SIWR.</a:t>
            </a:r>
          </a:p>
          <a:p>
            <a:endParaRPr lang="sv-SE" sz="2900" dirty="0"/>
          </a:p>
          <a:p>
            <a:r>
              <a:rPr lang="sv-SE" sz="2900" dirty="0"/>
              <a:t>Längs ned ser ni att det står D 232, på bilden. Där skriver man in sitt klubbnamn ex Göteborg Norra IWC . Den mörka ramen kommer inte att finnas med på din Roll </a:t>
            </a:r>
            <a:r>
              <a:rPr lang="sv-SE" sz="2900" dirty="0" err="1"/>
              <a:t>up</a:t>
            </a:r>
            <a:r>
              <a:rPr lang="sv-SE" sz="2900" dirty="0"/>
              <a:t>. </a:t>
            </a:r>
          </a:p>
          <a:p>
            <a:r>
              <a:rPr lang="sv-SE" sz="2900" dirty="0"/>
              <a:t>Beställer gör ni på </a:t>
            </a:r>
            <a:r>
              <a:rPr lang="sv-SE" sz="2900" dirty="0">
                <a:hlinkClick r:id="rId3"/>
              </a:rPr>
              <a:t>order@tibroreklamatelje.com</a:t>
            </a:r>
            <a:r>
              <a:rPr lang="sv-SE" sz="2900" dirty="0"/>
              <a:t>   om ni vill kan ni skicka ett mail även till </a:t>
            </a:r>
            <a:r>
              <a:rPr lang="sv-SE" sz="2900" dirty="0">
                <a:hlinkClick r:id="rId4"/>
              </a:rPr>
              <a:t>ewa@jagevall.se</a:t>
            </a:r>
            <a:r>
              <a:rPr lang="sv-SE" sz="2900" dirty="0"/>
              <a:t> </a:t>
            </a:r>
          </a:p>
          <a:p>
            <a:r>
              <a:rPr lang="sv-SE" sz="2900" dirty="0"/>
              <a:t>Pris 1.375 kr </a:t>
            </a:r>
            <a:r>
              <a:rPr lang="sv-SE" sz="2900" dirty="0" err="1"/>
              <a:t>inkl</a:t>
            </a:r>
            <a:r>
              <a:rPr lang="sv-SE" sz="2900" dirty="0"/>
              <a:t> moms + frakt</a:t>
            </a:r>
          </a:p>
          <a:p>
            <a:endParaRPr lang="sv-SE" dirty="0"/>
          </a:p>
        </p:txBody>
      </p:sp>
      <p:pic>
        <p:nvPicPr>
          <p:cNvPr id="12" name="Platshållare för innehåll 11">
            <a:extLst>
              <a:ext uri="{FF2B5EF4-FFF2-40B4-BE49-F238E27FC236}">
                <a16:creationId xmlns:a16="http://schemas.microsoft.com/office/drawing/2014/main" xmlns="" id="{4137CA5D-BB66-406A-8A6E-3B34D0843A43}"/>
              </a:ext>
            </a:extLst>
          </p:cNvPr>
          <p:cNvPicPr>
            <a:picLocks noGrp="1" noChangeAspect="1"/>
          </p:cNvPicPr>
          <p:nvPr>
            <p:ph sz="half" idx="2"/>
          </p:nvPr>
        </p:nvPicPr>
        <p:blipFill>
          <a:blip r:embed="rId5"/>
          <a:stretch>
            <a:fillRect/>
          </a:stretch>
        </p:blipFill>
        <p:spPr>
          <a:xfrm>
            <a:off x="8549640" y="839477"/>
            <a:ext cx="2338898" cy="5337486"/>
          </a:xfrm>
          <a:prstGeom prst="rect">
            <a:avLst/>
          </a:prstGeom>
        </p:spPr>
      </p:pic>
    </p:spTree>
    <p:extLst>
      <p:ext uri="{BB962C8B-B14F-4D97-AF65-F5344CB8AC3E}">
        <p14:creationId xmlns:p14="http://schemas.microsoft.com/office/powerpoint/2010/main" val="352015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165C81DA-8924-431C-8E7F-2CF041ED048B}"/>
              </a:ext>
            </a:extLst>
          </p:cNvPr>
          <p:cNvSpPr>
            <a:spLocks noGrp="1"/>
          </p:cNvSpPr>
          <p:nvPr>
            <p:ph type="title"/>
          </p:nvPr>
        </p:nvSpPr>
        <p:spPr/>
        <p:txBody>
          <a:bodyPr/>
          <a:lstStyle/>
          <a:p>
            <a:r>
              <a:rPr lang="sv-SE" dirty="0"/>
              <a:t>				IW shop</a:t>
            </a:r>
          </a:p>
        </p:txBody>
      </p:sp>
      <p:sp>
        <p:nvSpPr>
          <p:cNvPr id="3" name="Platshållare för innehåll 2">
            <a:extLst>
              <a:ext uri="{FF2B5EF4-FFF2-40B4-BE49-F238E27FC236}">
                <a16:creationId xmlns:a16="http://schemas.microsoft.com/office/drawing/2014/main" xmlns="" id="{BC9E8785-FCAE-4423-89B8-00156E5894E4}"/>
              </a:ext>
            </a:extLst>
          </p:cNvPr>
          <p:cNvSpPr>
            <a:spLocks noGrp="1"/>
          </p:cNvSpPr>
          <p:nvPr>
            <p:ph sz="half" idx="1"/>
          </p:nvPr>
        </p:nvSpPr>
        <p:spPr/>
        <p:txBody>
          <a:bodyPr>
            <a:normAutofit/>
          </a:bodyPr>
          <a:lstStyle/>
          <a:p>
            <a:r>
              <a:rPr lang="sv-SE" sz="2400" dirty="0"/>
              <a:t>Det finns några kvar av de nya dekalerna, storlek 80 mm resp.    35 mm, maila </a:t>
            </a:r>
            <a:r>
              <a:rPr lang="sv-SE" sz="2400" dirty="0">
                <a:hlinkClick r:id="rId2"/>
              </a:rPr>
              <a:t>ewa@jagevall.se</a:t>
            </a:r>
            <a:r>
              <a:rPr lang="sv-SE" sz="2400" dirty="0"/>
              <a:t>, först till kvarn …</a:t>
            </a:r>
          </a:p>
          <a:p>
            <a:endParaRPr lang="sv-SE" sz="2400" dirty="0"/>
          </a:p>
          <a:p>
            <a:r>
              <a:rPr lang="sv-SE" sz="2400" dirty="0"/>
              <a:t>Marknadsför IW                                         dagligen på bilen,                                                   Ipaden, mobilen                                            golfbagen mm</a:t>
            </a:r>
          </a:p>
          <a:p>
            <a:r>
              <a:rPr lang="sv-SE" sz="2400" dirty="0"/>
              <a:t>Pris 30 kr/ paret +                                   porto</a:t>
            </a:r>
          </a:p>
          <a:p>
            <a:endParaRPr lang="sv-SE" sz="2400" dirty="0"/>
          </a:p>
          <a:p>
            <a:endParaRPr lang="sv-SE" sz="2400" dirty="0"/>
          </a:p>
        </p:txBody>
      </p:sp>
      <p:pic>
        <p:nvPicPr>
          <p:cNvPr id="5" name="Platshållare för innehåll 4">
            <a:extLst>
              <a:ext uri="{FF2B5EF4-FFF2-40B4-BE49-F238E27FC236}">
                <a16:creationId xmlns:a16="http://schemas.microsoft.com/office/drawing/2014/main" xmlns="" id="{39575586-0DE2-4930-86ED-1C1E943B37DC}"/>
              </a:ext>
            </a:extLst>
          </p:cNvPr>
          <p:cNvPicPr>
            <a:picLocks noGrp="1" noChangeAspect="1"/>
          </p:cNvPicPr>
          <p:nvPr>
            <p:ph sz="half" idx="2"/>
          </p:nvPr>
        </p:nvPicPr>
        <p:blipFill>
          <a:blip r:embed="rId3"/>
          <a:stretch>
            <a:fillRect/>
          </a:stretch>
        </p:blipFill>
        <p:spPr>
          <a:xfrm>
            <a:off x="7047925" y="1825625"/>
            <a:ext cx="3869888" cy="4351338"/>
          </a:xfrm>
          <a:prstGeom prst="rect">
            <a:avLst/>
          </a:prstGeom>
        </p:spPr>
      </p:pic>
      <p:pic>
        <p:nvPicPr>
          <p:cNvPr id="6" name="Bildobjekt 5">
            <a:extLst>
              <a:ext uri="{FF2B5EF4-FFF2-40B4-BE49-F238E27FC236}">
                <a16:creationId xmlns:a16="http://schemas.microsoft.com/office/drawing/2014/main" xmlns="" id="{AF86B693-3350-4109-B292-D3A3F84642C5}"/>
              </a:ext>
            </a:extLst>
          </p:cNvPr>
          <p:cNvPicPr>
            <a:picLocks noChangeAspect="1"/>
          </p:cNvPicPr>
          <p:nvPr/>
        </p:nvPicPr>
        <p:blipFill>
          <a:blip r:embed="rId4"/>
          <a:stretch>
            <a:fillRect/>
          </a:stretch>
        </p:blipFill>
        <p:spPr>
          <a:xfrm>
            <a:off x="4313099" y="3429000"/>
            <a:ext cx="1748223" cy="2526030"/>
          </a:xfrm>
          <a:prstGeom prst="rect">
            <a:avLst/>
          </a:prstGeom>
        </p:spPr>
      </p:pic>
      <p:pic>
        <p:nvPicPr>
          <p:cNvPr id="7" name="Bildobjekt 6">
            <a:extLst>
              <a:ext uri="{FF2B5EF4-FFF2-40B4-BE49-F238E27FC236}">
                <a16:creationId xmlns:a16="http://schemas.microsoft.com/office/drawing/2014/main" xmlns="" id="{65877FFB-78F1-4817-BC1E-1A29BA849EAF}"/>
              </a:ext>
            </a:extLst>
          </p:cNvPr>
          <p:cNvPicPr>
            <a:picLocks noChangeAspect="1"/>
          </p:cNvPicPr>
          <p:nvPr/>
        </p:nvPicPr>
        <p:blipFill>
          <a:blip r:embed="rId5"/>
          <a:stretch>
            <a:fillRect/>
          </a:stretch>
        </p:blipFill>
        <p:spPr>
          <a:xfrm>
            <a:off x="2812792" y="365125"/>
            <a:ext cx="1194920" cy="1127858"/>
          </a:xfrm>
          <a:prstGeom prst="rect">
            <a:avLst/>
          </a:prstGeom>
        </p:spPr>
      </p:pic>
    </p:spTree>
    <p:extLst>
      <p:ext uri="{BB962C8B-B14F-4D97-AF65-F5344CB8AC3E}">
        <p14:creationId xmlns:p14="http://schemas.microsoft.com/office/powerpoint/2010/main" val="3688823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74EBFFEA-CBC0-4BBF-86A8-55B5E720226E}"/>
              </a:ext>
            </a:extLst>
          </p:cNvPr>
          <p:cNvSpPr>
            <a:spLocks noGrp="1"/>
          </p:cNvSpPr>
          <p:nvPr>
            <p:ph type="title"/>
          </p:nvPr>
        </p:nvSpPr>
        <p:spPr>
          <a:xfrm>
            <a:off x="4244340" y="357004"/>
            <a:ext cx="9029700" cy="1325563"/>
          </a:xfrm>
        </p:spPr>
        <p:txBody>
          <a:bodyPr/>
          <a:lstStyle/>
          <a:p>
            <a:r>
              <a:rPr lang="sv-SE" dirty="0"/>
              <a:t>Presidentkedjor </a:t>
            </a:r>
          </a:p>
        </p:txBody>
      </p:sp>
      <p:pic>
        <p:nvPicPr>
          <p:cNvPr id="6" name="Platshållare för innehåll 5">
            <a:extLst>
              <a:ext uri="{FF2B5EF4-FFF2-40B4-BE49-F238E27FC236}">
                <a16:creationId xmlns:a16="http://schemas.microsoft.com/office/drawing/2014/main" xmlns="" id="{679C8C61-3EEF-4191-B6EC-093CA1A85D98}"/>
              </a:ext>
            </a:extLst>
          </p:cNvPr>
          <p:cNvPicPr>
            <a:picLocks noGrp="1" noChangeAspect="1"/>
          </p:cNvPicPr>
          <p:nvPr>
            <p:ph sz="half" idx="1"/>
          </p:nvPr>
        </p:nvPicPr>
        <p:blipFill>
          <a:blip r:embed="rId2"/>
          <a:stretch>
            <a:fillRect/>
          </a:stretch>
        </p:blipFill>
        <p:spPr>
          <a:xfrm>
            <a:off x="2469749" y="455856"/>
            <a:ext cx="1194920" cy="1127858"/>
          </a:xfrm>
          <a:prstGeom prst="rect">
            <a:avLst/>
          </a:prstGeom>
        </p:spPr>
      </p:pic>
      <p:sp>
        <p:nvSpPr>
          <p:cNvPr id="4" name="Platshållare för innehåll 3">
            <a:extLst>
              <a:ext uri="{FF2B5EF4-FFF2-40B4-BE49-F238E27FC236}">
                <a16:creationId xmlns:a16="http://schemas.microsoft.com/office/drawing/2014/main" xmlns="" id="{83CD9CD1-38E1-45CA-99A1-FC9F8650E622}"/>
              </a:ext>
            </a:extLst>
          </p:cNvPr>
          <p:cNvSpPr>
            <a:spLocks noGrp="1"/>
          </p:cNvSpPr>
          <p:nvPr>
            <p:ph sz="half" idx="2"/>
          </p:nvPr>
        </p:nvSpPr>
        <p:spPr>
          <a:xfrm>
            <a:off x="6605324" y="1825625"/>
            <a:ext cx="5247585" cy="4351338"/>
          </a:xfrm>
        </p:spPr>
        <p:txBody>
          <a:bodyPr>
            <a:normAutofit lnSpcReduction="10000"/>
          </a:bodyPr>
          <a:lstStyle/>
          <a:p>
            <a:endParaRPr lang="sv-SE" dirty="0"/>
          </a:p>
          <a:p>
            <a:r>
              <a:rPr lang="sv-SE" sz="2400" dirty="0"/>
              <a:t>SIWR har tagit fram presidentkedjor för både distrikt och klubbar som är           8-9 cm längre och 40 mm bred. Ripsbandet är färdigsytt med hyska och hake samt ring för att haka på IW emblemet med  distriktsnummer. De vi köpt från utlandet de senaste åren har varit 36 mm breda och medför att våra namnskyltar som är 40 mm, då måste sys på diagonalt på presidentkedjan.</a:t>
            </a:r>
          </a:p>
          <a:p>
            <a:r>
              <a:rPr lang="sv-SE" sz="2400" dirty="0"/>
              <a:t>Pris 215 kr + porto,                                 beställs hos rådskattmästaren</a:t>
            </a:r>
          </a:p>
        </p:txBody>
      </p:sp>
      <p:pic>
        <p:nvPicPr>
          <p:cNvPr id="5" name="Bildobjekt 4" descr="En bild som visar sitter, elefant&#10;&#10;Automatiskt genererad beskrivning">
            <a:extLst>
              <a:ext uri="{FF2B5EF4-FFF2-40B4-BE49-F238E27FC236}">
                <a16:creationId xmlns:a16="http://schemas.microsoft.com/office/drawing/2014/main" xmlns="" id="{A5C9B00E-87A9-4509-946D-2887A6D8378E}"/>
              </a:ext>
            </a:extLst>
          </p:cNvPr>
          <p:cNvPicPr>
            <a:picLocks noChangeAspect="1"/>
          </p:cNvPicPr>
          <p:nvPr/>
        </p:nvPicPr>
        <p:blipFill>
          <a:blip r:embed="rId3"/>
          <a:stretch>
            <a:fillRect/>
          </a:stretch>
        </p:blipFill>
        <p:spPr>
          <a:xfrm>
            <a:off x="1619251" y="2109361"/>
            <a:ext cx="4642750" cy="3986640"/>
          </a:xfrm>
          <a:prstGeom prst="rect">
            <a:avLst/>
          </a:prstGeom>
        </p:spPr>
      </p:pic>
      <p:pic>
        <p:nvPicPr>
          <p:cNvPr id="7" name="Bildobjekt 6">
            <a:extLst>
              <a:ext uri="{FF2B5EF4-FFF2-40B4-BE49-F238E27FC236}">
                <a16:creationId xmlns:a16="http://schemas.microsoft.com/office/drawing/2014/main" xmlns="" id="{B4D67415-96B7-4D8F-BDBF-E99890B48A43}"/>
              </a:ext>
            </a:extLst>
          </p:cNvPr>
          <p:cNvPicPr>
            <a:picLocks noChangeAspect="1"/>
          </p:cNvPicPr>
          <p:nvPr/>
        </p:nvPicPr>
        <p:blipFill>
          <a:blip r:embed="rId4"/>
          <a:stretch>
            <a:fillRect/>
          </a:stretch>
        </p:blipFill>
        <p:spPr>
          <a:xfrm>
            <a:off x="10606241" y="357004"/>
            <a:ext cx="847417" cy="1182727"/>
          </a:xfrm>
          <a:prstGeom prst="rect">
            <a:avLst/>
          </a:prstGeom>
        </p:spPr>
      </p:pic>
    </p:spTree>
    <p:extLst>
      <p:ext uri="{BB962C8B-B14F-4D97-AF65-F5344CB8AC3E}">
        <p14:creationId xmlns:p14="http://schemas.microsoft.com/office/powerpoint/2010/main" val="4182113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21366DF6-A04E-46D5-B02E-B0A4D43A54A9}"/>
              </a:ext>
            </a:extLst>
          </p:cNvPr>
          <p:cNvSpPr>
            <a:spLocks noGrp="1"/>
          </p:cNvSpPr>
          <p:nvPr>
            <p:ph type="title"/>
          </p:nvPr>
        </p:nvSpPr>
        <p:spPr/>
        <p:txBody>
          <a:bodyPr/>
          <a:lstStyle/>
          <a:p>
            <a:pPr algn="ctr"/>
            <a:r>
              <a:rPr lang="sv-SE" dirty="0"/>
              <a:t>Svenskdesignad sidensjal</a:t>
            </a:r>
          </a:p>
        </p:txBody>
      </p:sp>
      <p:pic>
        <p:nvPicPr>
          <p:cNvPr id="5" name="Platshållare för innehåll 4">
            <a:extLst>
              <a:ext uri="{FF2B5EF4-FFF2-40B4-BE49-F238E27FC236}">
                <a16:creationId xmlns:a16="http://schemas.microsoft.com/office/drawing/2014/main" xmlns="" id="{18FC332F-1238-47AA-9B85-565A97AB4EAD}"/>
              </a:ext>
            </a:extLst>
          </p:cNvPr>
          <p:cNvPicPr>
            <a:picLocks noGrp="1" noChangeAspect="1"/>
          </p:cNvPicPr>
          <p:nvPr>
            <p:ph sz="half" idx="1"/>
          </p:nvPr>
        </p:nvPicPr>
        <p:blipFill>
          <a:blip r:embed="rId2"/>
          <a:stretch>
            <a:fillRect/>
          </a:stretch>
        </p:blipFill>
        <p:spPr>
          <a:xfrm rot="569930">
            <a:off x="9906361" y="282318"/>
            <a:ext cx="2027555" cy="1624113"/>
          </a:xfrm>
          <a:prstGeom prst="rect">
            <a:avLst/>
          </a:prstGeom>
        </p:spPr>
      </p:pic>
      <p:pic>
        <p:nvPicPr>
          <p:cNvPr id="6" name="Platshållare för innehåll 5">
            <a:extLst>
              <a:ext uri="{FF2B5EF4-FFF2-40B4-BE49-F238E27FC236}">
                <a16:creationId xmlns:a16="http://schemas.microsoft.com/office/drawing/2014/main" xmlns="" id="{B82DD34F-C2CC-4E73-A81B-E491AD48DD24}"/>
              </a:ext>
            </a:extLst>
          </p:cNvPr>
          <p:cNvPicPr>
            <a:picLocks noGrp="1" noChangeAspect="1"/>
          </p:cNvPicPr>
          <p:nvPr>
            <p:ph sz="half" idx="2"/>
          </p:nvPr>
        </p:nvPicPr>
        <p:blipFill>
          <a:blip r:embed="rId3"/>
          <a:stretch>
            <a:fillRect/>
          </a:stretch>
        </p:blipFill>
        <p:spPr>
          <a:xfrm>
            <a:off x="2518720" y="386832"/>
            <a:ext cx="1194920" cy="1127858"/>
          </a:xfrm>
          <a:prstGeom prst="rect">
            <a:avLst/>
          </a:prstGeom>
        </p:spPr>
      </p:pic>
      <p:sp>
        <p:nvSpPr>
          <p:cNvPr id="4" name="Rektangel 3">
            <a:extLst>
              <a:ext uri="{FF2B5EF4-FFF2-40B4-BE49-F238E27FC236}">
                <a16:creationId xmlns:a16="http://schemas.microsoft.com/office/drawing/2014/main" xmlns="" id="{0986FCAB-A5F4-48F5-890A-6087A4AA2167}"/>
              </a:ext>
            </a:extLst>
          </p:cNvPr>
          <p:cNvSpPr/>
          <p:nvPr/>
        </p:nvSpPr>
        <p:spPr>
          <a:xfrm>
            <a:off x="7952874" y="3200400"/>
            <a:ext cx="4239126" cy="3693319"/>
          </a:xfrm>
          <a:prstGeom prst="rect">
            <a:avLst/>
          </a:prstGeom>
        </p:spPr>
        <p:txBody>
          <a:bodyPr wrap="square">
            <a:spAutoFit/>
          </a:bodyPr>
          <a:lstStyle/>
          <a:p>
            <a:r>
              <a:rPr lang="sv-SE" dirty="0"/>
              <a:t>Ett år efter att jag kom med idéen till VU och SIWR, är sjalen färdig att presenteras. </a:t>
            </a:r>
          </a:p>
          <a:p>
            <a:endParaRPr lang="sv-SE" dirty="0"/>
          </a:p>
          <a:p>
            <a:r>
              <a:rPr lang="sv-SE" dirty="0"/>
              <a:t>”Hjulen” föreställer om man ser hela sjalen, Sveriges karta. I norr en IW-logga och i söder IW-logga inkl. Sverige.</a:t>
            </a:r>
          </a:p>
          <a:p>
            <a:endParaRPr lang="sv-SE" dirty="0"/>
          </a:p>
          <a:p>
            <a:r>
              <a:rPr lang="sv-SE" dirty="0"/>
              <a:t>Storlek, 260 x 1600 mm</a:t>
            </a:r>
          </a:p>
          <a:p>
            <a:r>
              <a:rPr lang="sv-SE" dirty="0"/>
              <a:t>Material, siden 85 </a:t>
            </a:r>
            <a:r>
              <a:rPr lang="sv-SE" dirty="0" err="1"/>
              <a:t>gsm</a:t>
            </a:r>
            <a:endParaRPr lang="sv-SE" dirty="0"/>
          </a:p>
          <a:p>
            <a:r>
              <a:rPr lang="sv-SE" dirty="0"/>
              <a:t>Pris, 300 kr/ sjal + porto</a:t>
            </a:r>
          </a:p>
          <a:p>
            <a:endParaRPr lang="sv-SE" dirty="0"/>
          </a:p>
          <a:p>
            <a:endParaRPr lang="sv-SE" dirty="0"/>
          </a:p>
          <a:p>
            <a:endParaRPr lang="sv-SE" dirty="0"/>
          </a:p>
        </p:txBody>
      </p:sp>
      <p:pic>
        <p:nvPicPr>
          <p:cNvPr id="7" name="Bildobjekt 6">
            <a:extLst>
              <a:ext uri="{FF2B5EF4-FFF2-40B4-BE49-F238E27FC236}">
                <a16:creationId xmlns:a16="http://schemas.microsoft.com/office/drawing/2014/main" xmlns="" id="{81DD3408-5027-4BA8-BFBD-C0E6C7F01F50}"/>
              </a:ext>
            </a:extLst>
          </p:cNvPr>
          <p:cNvPicPr>
            <a:picLocks noChangeAspect="1"/>
          </p:cNvPicPr>
          <p:nvPr/>
        </p:nvPicPr>
        <p:blipFill>
          <a:blip r:embed="rId4"/>
          <a:stretch>
            <a:fillRect/>
          </a:stretch>
        </p:blipFill>
        <p:spPr>
          <a:xfrm>
            <a:off x="1878516" y="1947000"/>
            <a:ext cx="1960649" cy="2542308"/>
          </a:xfrm>
          <a:prstGeom prst="rect">
            <a:avLst/>
          </a:prstGeom>
        </p:spPr>
      </p:pic>
      <p:pic>
        <p:nvPicPr>
          <p:cNvPr id="8" name="Bildobjekt 7">
            <a:extLst>
              <a:ext uri="{FF2B5EF4-FFF2-40B4-BE49-F238E27FC236}">
                <a16:creationId xmlns:a16="http://schemas.microsoft.com/office/drawing/2014/main" xmlns="" id="{5C18BEFD-8A13-4232-8D6C-20F420B51419}"/>
              </a:ext>
            </a:extLst>
          </p:cNvPr>
          <p:cNvPicPr>
            <a:picLocks noChangeAspect="1"/>
          </p:cNvPicPr>
          <p:nvPr/>
        </p:nvPicPr>
        <p:blipFill>
          <a:blip r:embed="rId5"/>
          <a:stretch>
            <a:fillRect/>
          </a:stretch>
        </p:blipFill>
        <p:spPr>
          <a:xfrm>
            <a:off x="4520961" y="1514690"/>
            <a:ext cx="3333031" cy="4663886"/>
          </a:xfrm>
          <a:prstGeom prst="rect">
            <a:avLst/>
          </a:prstGeom>
        </p:spPr>
      </p:pic>
      <p:pic>
        <p:nvPicPr>
          <p:cNvPr id="9" name="Bildobjekt 8">
            <a:extLst>
              <a:ext uri="{FF2B5EF4-FFF2-40B4-BE49-F238E27FC236}">
                <a16:creationId xmlns:a16="http://schemas.microsoft.com/office/drawing/2014/main" xmlns="" id="{1B294EA0-7104-4096-AAA4-A6FA31AF3FD4}"/>
              </a:ext>
            </a:extLst>
          </p:cNvPr>
          <p:cNvPicPr>
            <a:picLocks noChangeAspect="1"/>
          </p:cNvPicPr>
          <p:nvPr/>
        </p:nvPicPr>
        <p:blipFill>
          <a:blip r:embed="rId6"/>
          <a:stretch>
            <a:fillRect/>
          </a:stretch>
        </p:blipFill>
        <p:spPr>
          <a:xfrm>
            <a:off x="1906019" y="4596855"/>
            <a:ext cx="2420322" cy="1896020"/>
          </a:xfrm>
          <a:prstGeom prst="rect">
            <a:avLst/>
          </a:prstGeom>
        </p:spPr>
      </p:pic>
    </p:spTree>
    <p:extLst>
      <p:ext uri="{BB962C8B-B14F-4D97-AF65-F5344CB8AC3E}">
        <p14:creationId xmlns:p14="http://schemas.microsoft.com/office/powerpoint/2010/main" val="1097368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A1B5D6E3-D44E-4294-93FD-DBA4CC35BA25}"/>
              </a:ext>
            </a:extLst>
          </p:cNvPr>
          <p:cNvSpPr>
            <a:spLocks noGrp="1"/>
          </p:cNvSpPr>
          <p:nvPr>
            <p:ph type="title"/>
          </p:nvPr>
        </p:nvSpPr>
        <p:spPr>
          <a:xfrm>
            <a:off x="2324100" y="365125"/>
            <a:ext cx="9029700" cy="2132747"/>
          </a:xfrm>
        </p:spPr>
        <p:txBody>
          <a:bodyPr anchor="ctr">
            <a:normAutofit/>
          </a:bodyPr>
          <a:lstStyle/>
          <a:p>
            <a:pPr algn="ctr"/>
            <a:r>
              <a:rPr lang="sv-SE" sz="3200" dirty="0"/>
              <a:t>Svenska Inner Wheel är en del av internationella                 Inner Wheel som är ett av världens största kvinnlig nätverk </a:t>
            </a:r>
            <a:br>
              <a:rPr lang="sv-SE" sz="3200" dirty="0"/>
            </a:br>
            <a:endParaRPr lang="sv-SE" sz="3200" dirty="0"/>
          </a:p>
        </p:txBody>
      </p:sp>
      <p:sp>
        <p:nvSpPr>
          <p:cNvPr id="12" name="Content Placeholder 2">
            <a:extLst>
              <a:ext uri="{FF2B5EF4-FFF2-40B4-BE49-F238E27FC236}">
                <a16:creationId xmlns:a16="http://schemas.microsoft.com/office/drawing/2014/main" xmlns="" id="{BFB8FD15-F364-4AAA-B24D-41062679EEAC}"/>
              </a:ext>
            </a:extLst>
          </p:cNvPr>
          <p:cNvSpPr>
            <a:spLocks noGrp="1"/>
          </p:cNvSpPr>
          <p:nvPr>
            <p:ph sz="half" idx="1"/>
          </p:nvPr>
        </p:nvSpPr>
        <p:spPr>
          <a:xfrm>
            <a:off x="1603154" y="2497872"/>
            <a:ext cx="4754880" cy="3681085"/>
          </a:xfrm>
        </p:spPr>
        <p:txBody>
          <a:bodyPr>
            <a:normAutofit/>
          </a:bodyPr>
          <a:lstStyle/>
          <a:p>
            <a:pPr marL="0" indent="0">
              <a:buNone/>
            </a:pPr>
            <a:endParaRPr lang="en-US" dirty="0"/>
          </a:p>
          <a:p>
            <a:pPr marL="0" indent="0">
              <a:buNone/>
            </a:pPr>
            <a:endParaRPr lang="en-US" dirty="0"/>
          </a:p>
          <a:p>
            <a:pPr marL="0" indent="0">
              <a:buNone/>
            </a:pPr>
            <a:endParaRPr lang="en-US" dirty="0"/>
          </a:p>
        </p:txBody>
      </p:sp>
      <p:pic>
        <p:nvPicPr>
          <p:cNvPr id="9" name="Picture 2" descr="C:\Users\Friesendorff\Pictures\IW Hemsida\IW 2020-2021\Logga.jpg">
            <a:extLst>
              <a:ext uri="{FF2B5EF4-FFF2-40B4-BE49-F238E27FC236}">
                <a16:creationId xmlns:a16="http://schemas.microsoft.com/office/drawing/2014/main" xmlns="" id="{150AF6FC-93AB-4A6D-9EAD-FA99E61229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7582" y="963395"/>
            <a:ext cx="1273036" cy="1220559"/>
          </a:xfrm>
          <a:prstGeom prst="rect">
            <a:avLst/>
          </a:prstGeom>
          <a:noFill/>
          <a:extLst>
            <a:ext uri="{909E8E84-426E-40DD-AFC4-6F175D3DCCD1}">
              <a14:hiddenFill xmlns:a14="http://schemas.microsoft.com/office/drawing/2010/main">
                <a:solidFill>
                  <a:srgbClr val="FFFFFF"/>
                </a:solidFill>
              </a14:hiddenFill>
            </a:ext>
          </a:extLst>
        </p:spPr>
      </p:pic>
      <p:sp>
        <p:nvSpPr>
          <p:cNvPr id="10" name="Platshållare för innehåll 9">
            <a:extLst>
              <a:ext uri="{FF2B5EF4-FFF2-40B4-BE49-F238E27FC236}">
                <a16:creationId xmlns:a16="http://schemas.microsoft.com/office/drawing/2014/main" xmlns="" id="{0502883B-43B3-4560-BFDA-546F75F4EE1A}"/>
              </a:ext>
            </a:extLst>
          </p:cNvPr>
          <p:cNvSpPr>
            <a:spLocks noGrp="1"/>
          </p:cNvSpPr>
          <p:nvPr>
            <p:ph sz="half" idx="2"/>
          </p:nvPr>
        </p:nvSpPr>
        <p:spPr>
          <a:xfrm>
            <a:off x="2631688" y="2330605"/>
            <a:ext cx="8728517" cy="4162270"/>
          </a:xfrm>
        </p:spPr>
        <p:txBody>
          <a:bodyPr>
            <a:normAutofit/>
          </a:bodyPr>
          <a:lstStyle/>
          <a:p>
            <a:endParaRPr lang="sv-SE" dirty="0"/>
          </a:p>
          <a:p>
            <a:r>
              <a:rPr lang="sv-SE" dirty="0"/>
              <a:t>104 länder</a:t>
            </a:r>
          </a:p>
          <a:p>
            <a:r>
              <a:rPr lang="sv-SE" dirty="0"/>
              <a:t>108 000 medlemmar</a:t>
            </a:r>
          </a:p>
          <a:p>
            <a:r>
              <a:rPr lang="sv-SE" dirty="0"/>
              <a:t>3 895 klubbar</a:t>
            </a:r>
          </a:p>
          <a:p>
            <a:endParaRPr lang="sv-SE" dirty="0"/>
          </a:p>
          <a:p>
            <a:pPr marL="0" indent="0">
              <a:buNone/>
            </a:pPr>
            <a:r>
              <a:rPr lang="sv-SE" dirty="0"/>
              <a:t>Under åren 2019-2021 har Sverige </a:t>
            </a:r>
          </a:p>
          <a:p>
            <a:r>
              <a:rPr lang="sv-SE" dirty="0"/>
              <a:t>en Boardmedlem</a:t>
            </a:r>
          </a:p>
          <a:p>
            <a:r>
              <a:rPr lang="sv-SE" dirty="0"/>
              <a:t>Internationella Inner Wheels media Manager </a:t>
            </a:r>
          </a:p>
          <a:p>
            <a:endParaRPr lang="sv-SE" dirty="0"/>
          </a:p>
        </p:txBody>
      </p:sp>
      <p:pic>
        <p:nvPicPr>
          <p:cNvPr id="11" name="Bildobjekt 10">
            <a:extLst>
              <a:ext uri="{FF2B5EF4-FFF2-40B4-BE49-F238E27FC236}">
                <a16:creationId xmlns:a16="http://schemas.microsoft.com/office/drawing/2014/main" xmlns="" id="{0A772423-CEB4-4E9F-B7F5-1C21F5FF019A}"/>
              </a:ext>
            </a:extLst>
          </p:cNvPr>
          <p:cNvPicPr>
            <a:picLocks noChangeAspect="1"/>
          </p:cNvPicPr>
          <p:nvPr/>
        </p:nvPicPr>
        <p:blipFill>
          <a:blip r:embed="rId3"/>
          <a:stretch>
            <a:fillRect/>
          </a:stretch>
        </p:blipFill>
        <p:spPr>
          <a:xfrm>
            <a:off x="10815791" y="1001227"/>
            <a:ext cx="847417" cy="1182727"/>
          </a:xfrm>
          <a:prstGeom prst="rect">
            <a:avLst/>
          </a:prstGeom>
        </p:spPr>
      </p:pic>
    </p:spTree>
    <p:extLst>
      <p:ext uri="{BB962C8B-B14F-4D97-AF65-F5344CB8AC3E}">
        <p14:creationId xmlns:p14="http://schemas.microsoft.com/office/powerpoint/2010/main" val="3575685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F8A93485-60C6-4CAF-8E3B-48B4E4FC9C6F}"/>
              </a:ext>
            </a:extLst>
          </p:cNvPr>
          <p:cNvSpPr>
            <a:spLocks noGrp="1"/>
          </p:cNvSpPr>
          <p:nvPr>
            <p:ph type="title"/>
          </p:nvPr>
        </p:nvSpPr>
        <p:spPr>
          <a:xfrm>
            <a:off x="1562100" y="457200"/>
            <a:ext cx="3932237" cy="1051560"/>
          </a:xfrm>
        </p:spPr>
        <p:txBody>
          <a:bodyPr>
            <a:normAutofit fontScale="90000"/>
          </a:bodyPr>
          <a:lstStyle/>
          <a:p>
            <a:pPr algn="ctr"/>
            <a:r>
              <a:rPr lang="sv-SE" dirty="0"/>
              <a:t>    </a:t>
            </a:r>
            <a:r>
              <a:rPr lang="sv-SE" sz="2400" dirty="0"/>
              <a:t>Kort som kan bli  affischer vid ert evenemang !!!</a:t>
            </a:r>
          </a:p>
        </p:txBody>
      </p:sp>
      <p:pic>
        <p:nvPicPr>
          <p:cNvPr id="5" name="Platshållare för innehåll 4">
            <a:extLst>
              <a:ext uri="{FF2B5EF4-FFF2-40B4-BE49-F238E27FC236}">
                <a16:creationId xmlns:a16="http://schemas.microsoft.com/office/drawing/2014/main" xmlns="" id="{E1295285-252C-4A03-9E30-91BE06E85589}"/>
              </a:ext>
            </a:extLst>
          </p:cNvPr>
          <p:cNvPicPr>
            <a:picLocks noGrp="1" noChangeAspect="1"/>
          </p:cNvPicPr>
          <p:nvPr>
            <p:ph idx="1"/>
          </p:nvPr>
        </p:nvPicPr>
        <p:blipFill>
          <a:blip r:embed="rId2"/>
          <a:stretch>
            <a:fillRect/>
          </a:stretch>
        </p:blipFill>
        <p:spPr>
          <a:xfrm>
            <a:off x="6039663" y="957622"/>
            <a:ext cx="2632413" cy="2062304"/>
          </a:xfrm>
          <a:prstGeom prst="rect">
            <a:avLst/>
          </a:prstGeom>
        </p:spPr>
      </p:pic>
      <p:sp>
        <p:nvSpPr>
          <p:cNvPr id="9" name="Platshållare för text 8">
            <a:extLst>
              <a:ext uri="{FF2B5EF4-FFF2-40B4-BE49-F238E27FC236}">
                <a16:creationId xmlns:a16="http://schemas.microsoft.com/office/drawing/2014/main" xmlns="" id="{5A41B9EB-00B7-4EE1-93DA-8F0CBA966CC6}"/>
              </a:ext>
            </a:extLst>
          </p:cNvPr>
          <p:cNvSpPr>
            <a:spLocks noGrp="1"/>
          </p:cNvSpPr>
          <p:nvPr>
            <p:ph type="body" sz="half" idx="2"/>
          </p:nvPr>
        </p:nvSpPr>
        <p:spPr>
          <a:xfrm>
            <a:off x="1562100" y="2129282"/>
            <a:ext cx="3932237" cy="3759200"/>
          </a:xfrm>
        </p:spPr>
        <p:txBody>
          <a:bodyPr>
            <a:normAutofit/>
          </a:bodyPr>
          <a:lstStyle/>
          <a:p>
            <a:pPr marL="342900" indent="-342900">
              <a:buFont typeface="Arial" panose="020B0604020202020204" pitchFamily="34" charset="0"/>
              <a:buChar char="•"/>
            </a:pPr>
            <a:r>
              <a:rPr lang="sv-SE" sz="2000" dirty="0"/>
              <a:t>Dessa kort är tillåtna att kopieras, förstoras och användas t.o.m. i affischformat i samband när klubbar deltar i olika evenemang runt om i Sverige.</a:t>
            </a:r>
            <a:r>
              <a:rPr lang="sv-SE" dirty="0"/>
              <a:t> </a:t>
            </a:r>
          </a:p>
          <a:p>
            <a:pPr marL="342900" indent="-342900">
              <a:buFont typeface="Arial" panose="020B0604020202020204" pitchFamily="34" charset="0"/>
              <a:buChar char="•"/>
            </a:pPr>
            <a:r>
              <a:rPr lang="sv-SE" sz="2000" dirty="0"/>
              <a:t>Låt er lokala reklambyrå trycka upp i valfri storlek, ett eller flera kort med ert speciella budskap och klubbens kontaktuppgifter.</a:t>
            </a:r>
          </a:p>
          <a:p>
            <a:pPr marL="342900" indent="-342900">
              <a:buFont typeface="Arial" panose="020B0604020202020204" pitchFamily="34" charset="0"/>
              <a:buChar char="•"/>
            </a:pPr>
            <a:r>
              <a:rPr lang="sv-SE" sz="2000" dirty="0"/>
              <a:t>Upphovsmännen till korten har givit sitt medgivande. </a:t>
            </a:r>
          </a:p>
        </p:txBody>
      </p:sp>
      <p:pic>
        <p:nvPicPr>
          <p:cNvPr id="7" name="Bildobjekt 6">
            <a:extLst>
              <a:ext uri="{FF2B5EF4-FFF2-40B4-BE49-F238E27FC236}">
                <a16:creationId xmlns:a16="http://schemas.microsoft.com/office/drawing/2014/main" xmlns="" id="{B8A8559D-2F6C-4DD9-808D-2C2377F74CE8}"/>
              </a:ext>
            </a:extLst>
          </p:cNvPr>
          <p:cNvPicPr>
            <a:picLocks noChangeAspect="1"/>
          </p:cNvPicPr>
          <p:nvPr/>
        </p:nvPicPr>
        <p:blipFill>
          <a:blip r:embed="rId3"/>
          <a:stretch>
            <a:fillRect/>
          </a:stretch>
        </p:blipFill>
        <p:spPr>
          <a:xfrm>
            <a:off x="6039663" y="3244268"/>
            <a:ext cx="2632413" cy="2933875"/>
          </a:xfrm>
          <a:prstGeom prst="rect">
            <a:avLst/>
          </a:prstGeom>
        </p:spPr>
      </p:pic>
      <p:pic>
        <p:nvPicPr>
          <p:cNvPr id="8" name="Bildobjekt 7">
            <a:extLst>
              <a:ext uri="{FF2B5EF4-FFF2-40B4-BE49-F238E27FC236}">
                <a16:creationId xmlns:a16="http://schemas.microsoft.com/office/drawing/2014/main" xmlns="" id="{FC52ECD8-AD60-40DB-984D-F9BC7160EAB2}"/>
              </a:ext>
            </a:extLst>
          </p:cNvPr>
          <p:cNvPicPr>
            <a:picLocks noChangeAspect="1"/>
          </p:cNvPicPr>
          <p:nvPr/>
        </p:nvPicPr>
        <p:blipFill>
          <a:blip r:embed="rId4"/>
          <a:stretch>
            <a:fillRect/>
          </a:stretch>
        </p:blipFill>
        <p:spPr>
          <a:xfrm>
            <a:off x="8989285" y="3538847"/>
            <a:ext cx="2780107" cy="2543043"/>
          </a:xfrm>
          <a:prstGeom prst="rect">
            <a:avLst/>
          </a:prstGeom>
        </p:spPr>
      </p:pic>
      <p:pic>
        <p:nvPicPr>
          <p:cNvPr id="10" name="Bildobjekt 9">
            <a:extLst>
              <a:ext uri="{FF2B5EF4-FFF2-40B4-BE49-F238E27FC236}">
                <a16:creationId xmlns:a16="http://schemas.microsoft.com/office/drawing/2014/main" xmlns="" id="{1AA00B46-35C2-4663-A4C1-448BCDE28112}"/>
              </a:ext>
            </a:extLst>
          </p:cNvPr>
          <p:cNvPicPr>
            <a:picLocks noChangeAspect="1"/>
          </p:cNvPicPr>
          <p:nvPr/>
        </p:nvPicPr>
        <p:blipFill>
          <a:blip r:embed="rId5"/>
          <a:stretch>
            <a:fillRect/>
          </a:stretch>
        </p:blipFill>
        <p:spPr>
          <a:xfrm>
            <a:off x="8989285" y="957622"/>
            <a:ext cx="2685556" cy="2124749"/>
          </a:xfrm>
          <a:prstGeom prst="rect">
            <a:avLst/>
          </a:prstGeom>
        </p:spPr>
      </p:pic>
      <p:pic>
        <p:nvPicPr>
          <p:cNvPr id="3" name="Bildobjekt 2">
            <a:extLst>
              <a:ext uri="{FF2B5EF4-FFF2-40B4-BE49-F238E27FC236}">
                <a16:creationId xmlns:a16="http://schemas.microsoft.com/office/drawing/2014/main" xmlns="" id="{A0AF4D79-E2EF-477A-9766-A42023F6F464}"/>
              </a:ext>
            </a:extLst>
          </p:cNvPr>
          <p:cNvPicPr>
            <a:picLocks noChangeAspect="1"/>
          </p:cNvPicPr>
          <p:nvPr/>
        </p:nvPicPr>
        <p:blipFill>
          <a:blip r:embed="rId6"/>
          <a:stretch>
            <a:fillRect/>
          </a:stretch>
        </p:blipFill>
        <p:spPr>
          <a:xfrm>
            <a:off x="1108576" y="259031"/>
            <a:ext cx="597460" cy="563929"/>
          </a:xfrm>
          <a:prstGeom prst="rect">
            <a:avLst/>
          </a:prstGeom>
        </p:spPr>
      </p:pic>
    </p:spTree>
    <p:extLst>
      <p:ext uri="{BB962C8B-B14F-4D97-AF65-F5344CB8AC3E}">
        <p14:creationId xmlns:p14="http://schemas.microsoft.com/office/powerpoint/2010/main" val="3730355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0085C32F-5129-45B8-92A5-60F7B374E624}"/>
              </a:ext>
            </a:extLst>
          </p:cNvPr>
          <p:cNvSpPr>
            <a:spLocks noGrp="1"/>
          </p:cNvSpPr>
          <p:nvPr>
            <p:ph type="title"/>
          </p:nvPr>
        </p:nvSpPr>
        <p:spPr>
          <a:xfrm>
            <a:off x="3200400" y="365126"/>
            <a:ext cx="8153400" cy="1567370"/>
          </a:xfrm>
        </p:spPr>
        <p:txBody>
          <a:bodyPr anchor="ctr">
            <a:normAutofit fontScale="90000"/>
          </a:bodyPr>
          <a:lstStyle/>
          <a:p>
            <a:pPr algn="ctr">
              <a:lnSpc>
                <a:spcPct val="90000"/>
              </a:lnSpc>
            </a:pPr>
            <a:r>
              <a:rPr lang="sv-SE" dirty="0"/>
              <a:t>			</a:t>
            </a:r>
            <a:br>
              <a:rPr lang="sv-SE" dirty="0"/>
            </a:br>
            <a:r>
              <a:rPr lang="sv-SE" dirty="0"/>
              <a:t>Lycka till med ert fortsatta klubbarbete !!!</a:t>
            </a:r>
          </a:p>
        </p:txBody>
      </p:sp>
      <p:sp>
        <p:nvSpPr>
          <p:cNvPr id="3" name="Platshållare för innehåll 2">
            <a:extLst>
              <a:ext uri="{FF2B5EF4-FFF2-40B4-BE49-F238E27FC236}">
                <a16:creationId xmlns:a16="http://schemas.microsoft.com/office/drawing/2014/main" xmlns="" id="{1E978281-BEE2-4DED-BAF4-90575BE6ED7F}"/>
              </a:ext>
            </a:extLst>
          </p:cNvPr>
          <p:cNvSpPr>
            <a:spLocks noGrp="1"/>
          </p:cNvSpPr>
          <p:nvPr>
            <p:ph sz="half" idx="1"/>
          </p:nvPr>
        </p:nvSpPr>
        <p:spPr>
          <a:xfrm>
            <a:off x="1569700" y="2157453"/>
            <a:ext cx="5128280" cy="4019509"/>
          </a:xfrm>
        </p:spPr>
        <p:txBody>
          <a:bodyPr>
            <a:normAutofit/>
          </a:bodyPr>
          <a:lstStyle/>
          <a:p>
            <a:endParaRPr lang="sv-SE" dirty="0"/>
          </a:p>
          <a:p>
            <a:endParaRPr lang="sv-SE" dirty="0"/>
          </a:p>
          <a:p>
            <a:pPr marL="0" indent="0">
              <a:buNone/>
            </a:pPr>
            <a:r>
              <a:rPr lang="sv-SE" sz="2000" dirty="0"/>
              <a:t>……. samt ett varmt tack till </a:t>
            </a:r>
          </a:p>
          <a:p>
            <a:pPr marL="0" indent="0">
              <a:buNone/>
            </a:pPr>
            <a:r>
              <a:rPr lang="sv-SE" sz="2000" dirty="0"/>
              <a:t>Elisabeth von </a:t>
            </a:r>
            <a:r>
              <a:rPr lang="sv-SE" sz="2000" dirty="0" err="1"/>
              <a:t>Friesendorff</a:t>
            </a:r>
            <a:r>
              <a:rPr lang="sv-SE" sz="2000" dirty="0"/>
              <a:t> och Annika Ahlqvist </a:t>
            </a:r>
          </a:p>
          <a:p>
            <a:pPr marL="0" indent="0">
              <a:buNone/>
            </a:pPr>
            <a:r>
              <a:rPr lang="sv-SE" sz="2000" dirty="0"/>
              <a:t>som har hjälp mig med, att leta fakta.</a:t>
            </a:r>
          </a:p>
          <a:p>
            <a:pPr marL="0" indent="0">
              <a:buNone/>
            </a:pPr>
            <a:endParaRPr lang="sv-SE" sz="2000" dirty="0"/>
          </a:p>
          <a:p>
            <a:pPr marL="0" indent="0">
              <a:buNone/>
            </a:pPr>
            <a:r>
              <a:rPr lang="sv-SE" sz="1200"/>
              <a:t>Vid </a:t>
            </a:r>
            <a:r>
              <a:rPr lang="sv-SE" sz="1200" dirty="0"/>
              <a:t>datorn </a:t>
            </a:r>
            <a:r>
              <a:rPr lang="sv-SE" sz="1200" dirty="0" err="1"/>
              <a:t>Rp</a:t>
            </a:r>
            <a:r>
              <a:rPr lang="sv-SE" sz="1200" dirty="0"/>
              <a:t> Ewa Jägevall</a:t>
            </a:r>
          </a:p>
          <a:p>
            <a:pPr marL="0" indent="0">
              <a:buNone/>
            </a:pPr>
            <a:r>
              <a:rPr lang="sv-SE" sz="1200" dirty="0">
                <a:hlinkClick r:id="rId2"/>
              </a:rPr>
              <a:t>ewa@jagevall.se</a:t>
            </a:r>
            <a:endParaRPr lang="sv-SE" sz="1200" dirty="0"/>
          </a:p>
          <a:p>
            <a:pPr marL="0" indent="0">
              <a:buNone/>
            </a:pPr>
            <a:r>
              <a:rPr lang="sv-SE" sz="1200" dirty="0">
                <a:hlinkClick r:id="rId3"/>
              </a:rPr>
              <a:t>www.innerwheel.se</a:t>
            </a:r>
            <a:endParaRPr lang="sv-SE" sz="1200" dirty="0"/>
          </a:p>
          <a:p>
            <a:pPr marL="0" indent="0">
              <a:buNone/>
            </a:pPr>
            <a:endParaRPr lang="sv-SE" sz="1400" dirty="0"/>
          </a:p>
          <a:p>
            <a:pPr marL="0" indent="0">
              <a:buNone/>
            </a:pPr>
            <a:endParaRPr lang="sv-SE" dirty="0"/>
          </a:p>
          <a:p>
            <a:pPr marL="0" indent="0">
              <a:buNone/>
            </a:pPr>
            <a:endParaRPr lang="sv-SE" dirty="0"/>
          </a:p>
          <a:p>
            <a:pPr marL="0" indent="0">
              <a:buNone/>
            </a:pPr>
            <a:endParaRPr lang="sv-SE" dirty="0"/>
          </a:p>
        </p:txBody>
      </p:sp>
      <p:pic>
        <p:nvPicPr>
          <p:cNvPr id="5" name="Bildobjekt 4">
            <a:extLst>
              <a:ext uri="{FF2B5EF4-FFF2-40B4-BE49-F238E27FC236}">
                <a16:creationId xmlns:a16="http://schemas.microsoft.com/office/drawing/2014/main" xmlns="" id="{ED04E3AD-C79F-4C78-9A02-48BBFB46C50B}"/>
              </a:ext>
            </a:extLst>
          </p:cNvPr>
          <p:cNvPicPr>
            <a:picLocks noChangeAspect="1"/>
          </p:cNvPicPr>
          <p:nvPr/>
        </p:nvPicPr>
        <p:blipFill rotWithShape="1">
          <a:blip r:embed="rId4"/>
          <a:srcRect l="8213" r="18753" b="-3"/>
          <a:stretch/>
        </p:blipFill>
        <p:spPr>
          <a:xfrm rot="346119">
            <a:off x="7656875" y="2917104"/>
            <a:ext cx="3259867" cy="2983206"/>
          </a:xfrm>
          <a:prstGeom prst="rect">
            <a:avLst/>
          </a:prstGeom>
          <a:noFill/>
        </p:spPr>
      </p:pic>
      <p:pic>
        <p:nvPicPr>
          <p:cNvPr id="6" name="Bildobjekt 5">
            <a:extLst>
              <a:ext uri="{FF2B5EF4-FFF2-40B4-BE49-F238E27FC236}">
                <a16:creationId xmlns:a16="http://schemas.microsoft.com/office/drawing/2014/main" xmlns="" id="{A4EB9987-79CF-474A-A47A-C66BCDC6407A}"/>
              </a:ext>
            </a:extLst>
          </p:cNvPr>
          <p:cNvPicPr>
            <a:picLocks noChangeAspect="1"/>
          </p:cNvPicPr>
          <p:nvPr/>
        </p:nvPicPr>
        <p:blipFill>
          <a:blip r:embed="rId5"/>
          <a:stretch>
            <a:fillRect/>
          </a:stretch>
        </p:blipFill>
        <p:spPr>
          <a:xfrm>
            <a:off x="1985727" y="831891"/>
            <a:ext cx="1042506" cy="993734"/>
          </a:xfrm>
          <a:prstGeom prst="rect">
            <a:avLst/>
          </a:prstGeom>
        </p:spPr>
      </p:pic>
    </p:spTree>
    <p:extLst>
      <p:ext uri="{BB962C8B-B14F-4D97-AF65-F5344CB8AC3E}">
        <p14:creationId xmlns:p14="http://schemas.microsoft.com/office/powerpoint/2010/main" val="1889814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ubrik 12"/>
          <p:cNvSpPr>
            <a:spLocks noGrp="1"/>
          </p:cNvSpPr>
          <p:nvPr>
            <p:ph type="title"/>
          </p:nvPr>
        </p:nvSpPr>
        <p:spPr/>
        <p:txBody>
          <a:bodyPr rtlCol="0">
            <a:normAutofit/>
          </a:bodyPr>
          <a:lstStyle/>
          <a:p>
            <a:pPr rtl="0"/>
            <a:r>
              <a:rPr lang="sv-SE" dirty="0"/>
              <a:t>          Inner Wheel verkar för att</a:t>
            </a:r>
          </a:p>
        </p:txBody>
      </p:sp>
      <p:sp>
        <p:nvSpPr>
          <p:cNvPr id="14" name="Platshållare för innehåll 13"/>
          <p:cNvSpPr>
            <a:spLocks noGrp="1"/>
          </p:cNvSpPr>
          <p:nvPr>
            <p:ph idx="1"/>
          </p:nvPr>
        </p:nvSpPr>
        <p:spPr>
          <a:xfrm>
            <a:off x="2598234" y="2520175"/>
            <a:ext cx="8755566" cy="3656787"/>
          </a:xfrm>
        </p:spPr>
        <p:txBody>
          <a:bodyPr rtlCol="0"/>
          <a:lstStyle/>
          <a:p>
            <a:pPr marL="0" lvl="0" indent="0" rtl="0">
              <a:buNone/>
            </a:pPr>
            <a:endParaRPr lang="sv-SE" dirty="0"/>
          </a:p>
          <a:p>
            <a:r>
              <a:rPr lang="sv-SE" dirty="0"/>
              <a:t>Främja sann vänskap</a:t>
            </a:r>
          </a:p>
          <a:p>
            <a:r>
              <a:rPr lang="sv-SE" dirty="0"/>
              <a:t>Uppmuntra till personligt engagemang och hjälpsamhet</a:t>
            </a:r>
          </a:p>
          <a:p>
            <a:r>
              <a:rPr lang="sv-SE" dirty="0"/>
              <a:t>Främja internationell förståelse</a:t>
            </a:r>
          </a:p>
        </p:txBody>
      </p:sp>
      <p:pic>
        <p:nvPicPr>
          <p:cNvPr id="2" name="Bildobjekt 1">
            <a:extLst>
              <a:ext uri="{FF2B5EF4-FFF2-40B4-BE49-F238E27FC236}">
                <a16:creationId xmlns:a16="http://schemas.microsoft.com/office/drawing/2014/main" xmlns="" id="{735EE6A6-1761-445A-8F65-E292089DC590}"/>
              </a:ext>
            </a:extLst>
          </p:cNvPr>
          <p:cNvPicPr>
            <a:picLocks noChangeAspect="1"/>
          </p:cNvPicPr>
          <p:nvPr/>
        </p:nvPicPr>
        <p:blipFill>
          <a:blip r:embed="rId3"/>
          <a:stretch>
            <a:fillRect/>
          </a:stretch>
        </p:blipFill>
        <p:spPr>
          <a:xfrm>
            <a:off x="2324100" y="681037"/>
            <a:ext cx="1042506" cy="993734"/>
          </a:xfrm>
          <a:prstGeom prst="rect">
            <a:avLst/>
          </a:prstGeom>
        </p:spPr>
      </p:pic>
      <p:pic>
        <p:nvPicPr>
          <p:cNvPr id="3" name="Bildobjekt 2">
            <a:extLst>
              <a:ext uri="{FF2B5EF4-FFF2-40B4-BE49-F238E27FC236}">
                <a16:creationId xmlns:a16="http://schemas.microsoft.com/office/drawing/2014/main" xmlns="" id="{7C112E5C-6A3E-4DFE-99E4-DC918F35C2A4}"/>
              </a:ext>
            </a:extLst>
          </p:cNvPr>
          <p:cNvPicPr>
            <a:picLocks noChangeAspect="1"/>
          </p:cNvPicPr>
          <p:nvPr/>
        </p:nvPicPr>
        <p:blipFill>
          <a:blip r:embed="rId4"/>
          <a:stretch>
            <a:fillRect/>
          </a:stretch>
        </p:blipFill>
        <p:spPr>
          <a:xfrm>
            <a:off x="10757247" y="586540"/>
            <a:ext cx="847417" cy="1182727"/>
          </a:xfrm>
          <a:prstGeom prst="rect">
            <a:avLst/>
          </a:prstGeom>
        </p:spPr>
      </p:pic>
    </p:spTree>
    <p:extLst>
      <p:ext uri="{BB962C8B-B14F-4D97-AF65-F5344CB8AC3E}">
        <p14:creationId xmlns:p14="http://schemas.microsoft.com/office/powerpoint/2010/main" val="2364934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BBFBF0B6-68F1-4153-BE98-0D9F41E0C418}"/>
              </a:ext>
            </a:extLst>
          </p:cNvPr>
          <p:cNvSpPr>
            <a:spLocks noGrp="1"/>
          </p:cNvSpPr>
          <p:nvPr>
            <p:ph type="title"/>
          </p:nvPr>
        </p:nvSpPr>
        <p:spPr/>
        <p:txBody>
          <a:bodyPr>
            <a:normAutofit fontScale="90000"/>
          </a:bodyPr>
          <a:lstStyle/>
          <a:p>
            <a:r>
              <a:rPr lang="sv-SE" dirty="0"/>
              <a:t> Vårt motto kan sägas med andra ord…</a:t>
            </a:r>
          </a:p>
        </p:txBody>
      </p:sp>
      <p:sp>
        <p:nvSpPr>
          <p:cNvPr id="3" name="Platshållare för innehåll 2">
            <a:extLst>
              <a:ext uri="{FF2B5EF4-FFF2-40B4-BE49-F238E27FC236}">
                <a16:creationId xmlns:a16="http://schemas.microsoft.com/office/drawing/2014/main" xmlns="" id="{7A00F470-C1F7-4B4D-AEE7-DC132E63D84B}"/>
              </a:ext>
            </a:extLst>
          </p:cNvPr>
          <p:cNvSpPr>
            <a:spLocks noGrp="1"/>
          </p:cNvSpPr>
          <p:nvPr>
            <p:ph idx="1"/>
          </p:nvPr>
        </p:nvSpPr>
        <p:spPr/>
        <p:txBody>
          <a:bodyPr>
            <a:normAutofit fontScale="77500" lnSpcReduction="20000"/>
          </a:bodyPr>
          <a:lstStyle/>
          <a:p>
            <a:pPr marL="0" indent="0">
              <a:buNone/>
            </a:pPr>
            <a:r>
              <a:rPr lang="sv-SE" dirty="0" err="1"/>
              <a:t>Elsebet</a:t>
            </a:r>
            <a:r>
              <a:rPr lang="sv-SE" dirty="0"/>
              <a:t> Bager var distriktspresident i slutet av 60- talet, och sade följande                                    </a:t>
            </a:r>
          </a:p>
          <a:p>
            <a:pPr marL="0" indent="0">
              <a:buNone/>
            </a:pPr>
            <a:r>
              <a:rPr lang="sv-SE" sz="1900" dirty="0"/>
              <a:t>(Hon var en av de tidigaste och vår första svenska världspresident)</a:t>
            </a:r>
          </a:p>
          <a:p>
            <a:endParaRPr lang="sv-SE" dirty="0"/>
          </a:p>
          <a:p>
            <a:r>
              <a:rPr lang="sv-SE" dirty="0"/>
              <a:t>Ett vänligt ord – sagt i rättan tid</a:t>
            </a:r>
          </a:p>
          <a:p>
            <a:r>
              <a:rPr lang="sv-SE" dirty="0"/>
              <a:t>Vilja – att förstå andras kanske fullständigt olika synpunkter</a:t>
            </a:r>
          </a:p>
          <a:p>
            <a:r>
              <a:rPr lang="sv-SE" dirty="0"/>
              <a:t>Förmåga – att tolerera andra åsikter än just sina egna, som är av fundamental betydelse i en värld full av hets, jäkt och stress.</a:t>
            </a:r>
          </a:p>
          <a:p>
            <a:endParaRPr lang="sv-SE" dirty="0"/>
          </a:p>
          <a:p>
            <a:pPr marL="0" indent="0">
              <a:buNone/>
            </a:pPr>
            <a:r>
              <a:rPr lang="sv-SE" dirty="0"/>
              <a:t> ….. men även att Inner Wheel gett henne</a:t>
            </a:r>
          </a:p>
          <a:p>
            <a:endParaRPr lang="sv-SE" dirty="0"/>
          </a:p>
          <a:p>
            <a:r>
              <a:rPr lang="sv-SE" dirty="0"/>
              <a:t>Kunskaper på de mest skilda områden.</a:t>
            </a:r>
          </a:p>
          <a:p>
            <a:r>
              <a:rPr lang="sv-SE" dirty="0"/>
              <a:t>Kunskaper om föreningar.</a:t>
            </a:r>
          </a:p>
          <a:p>
            <a:r>
              <a:rPr lang="sv-SE" dirty="0"/>
              <a:t>Vänskapsband.</a:t>
            </a:r>
          </a:p>
          <a:p>
            <a:endParaRPr lang="sv-SE" dirty="0"/>
          </a:p>
        </p:txBody>
      </p:sp>
      <p:pic>
        <p:nvPicPr>
          <p:cNvPr id="4" name="Bildobjekt 3">
            <a:extLst>
              <a:ext uri="{FF2B5EF4-FFF2-40B4-BE49-F238E27FC236}">
                <a16:creationId xmlns:a16="http://schemas.microsoft.com/office/drawing/2014/main" xmlns="" id="{9B6B5760-66EF-4EEE-89EE-2C7DBD6FA864}"/>
              </a:ext>
            </a:extLst>
          </p:cNvPr>
          <p:cNvPicPr>
            <a:picLocks noChangeAspect="1"/>
          </p:cNvPicPr>
          <p:nvPr/>
        </p:nvPicPr>
        <p:blipFill>
          <a:blip r:embed="rId2"/>
          <a:stretch>
            <a:fillRect/>
          </a:stretch>
        </p:blipFill>
        <p:spPr>
          <a:xfrm>
            <a:off x="1281594" y="419181"/>
            <a:ext cx="1042506" cy="993734"/>
          </a:xfrm>
          <a:prstGeom prst="rect">
            <a:avLst/>
          </a:prstGeom>
        </p:spPr>
      </p:pic>
      <p:pic>
        <p:nvPicPr>
          <p:cNvPr id="5" name="Bildobjekt 4">
            <a:extLst>
              <a:ext uri="{FF2B5EF4-FFF2-40B4-BE49-F238E27FC236}">
                <a16:creationId xmlns:a16="http://schemas.microsoft.com/office/drawing/2014/main" xmlns="" id="{9DE35CD6-A98B-45A3-BFB0-1A5EF95F5B82}"/>
              </a:ext>
            </a:extLst>
          </p:cNvPr>
          <p:cNvPicPr>
            <a:picLocks noChangeAspect="1"/>
          </p:cNvPicPr>
          <p:nvPr/>
        </p:nvPicPr>
        <p:blipFill>
          <a:blip r:embed="rId3"/>
          <a:stretch>
            <a:fillRect/>
          </a:stretch>
        </p:blipFill>
        <p:spPr>
          <a:xfrm>
            <a:off x="10827221" y="230188"/>
            <a:ext cx="847417" cy="1182727"/>
          </a:xfrm>
          <a:prstGeom prst="rect">
            <a:avLst/>
          </a:prstGeom>
        </p:spPr>
      </p:pic>
    </p:spTree>
    <p:extLst>
      <p:ext uri="{BB962C8B-B14F-4D97-AF65-F5344CB8AC3E}">
        <p14:creationId xmlns:p14="http://schemas.microsoft.com/office/powerpoint/2010/main" val="1578328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26FD7509-5BD3-4CB6-8D39-DB590BFCCB59}"/>
              </a:ext>
            </a:extLst>
          </p:cNvPr>
          <p:cNvSpPr>
            <a:spLocks noGrp="1"/>
          </p:cNvSpPr>
          <p:nvPr>
            <p:ph type="title"/>
          </p:nvPr>
        </p:nvSpPr>
        <p:spPr/>
        <p:txBody>
          <a:bodyPr/>
          <a:lstStyle/>
          <a:p>
            <a:r>
              <a:rPr lang="sv-SE" dirty="0"/>
              <a:t>          Möten berikar.............</a:t>
            </a:r>
          </a:p>
        </p:txBody>
      </p:sp>
      <p:sp>
        <p:nvSpPr>
          <p:cNvPr id="3" name="Platshållare för innehåll 2">
            <a:extLst>
              <a:ext uri="{FF2B5EF4-FFF2-40B4-BE49-F238E27FC236}">
                <a16:creationId xmlns:a16="http://schemas.microsoft.com/office/drawing/2014/main" xmlns="" id="{CBF61260-E79C-4F90-A881-CBE1FA34FBD2}"/>
              </a:ext>
            </a:extLst>
          </p:cNvPr>
          <p:cNvSpPr>
            <a:spLocks noGrp="1"/>
          </p:cNvSpPr>
          <p:nvPr>
            <p:ph idx="1"/>
          </p:nvPr>
        </p:nvSpPr>
        <p:spPr>
          <a:xfrm>
            <a:off x="1562100" y="1825624"/>
            <a:ext cx="9791700" cy="4595833"/>
          </a:xfrm>
        </p:spPr>
        <p:txBody>
          <a:bodyPr/>
          <a:lstStyle/>
          <a:p>
            <a:endParaRPr lang="sv-SE" dirty="0"/>
          </a:p>
          <a:p>
            <a:r>
              <a:rPr lang="sv-SE" dirty="0"/>
              <a:t>Klubbmöten  </a:t>
            </a:r>
          </a:p>
          <a:p>
            <a:r>
              <a:rPr lang="sv-SE" dirty="0"/>
              <a:t>Intercitymöten</a:t>
            </a:r>
          </a:p>
          <a:p>
            <a:r>
              <a:rPr lang="sv-SE" dirty="0"/>
              <a:t>Vänskapsmöten med sin </a:t>
            </a:r>
            <a:r>
              <a:rPr lang="sv-SE" dirty="0" err="1"/>
              <a:t>vänklubb</a:t>
            </a:r>
            <a:endParaRPr lang="sv-SE" dirty="0"/>
          </a:p>
          <a:p>
            <a:r>
              <a:rPr lang="sv-SE" dirty="0"/>
              <a:t>Vänskapsmöten vart tredje år i Sverige, Tällberg 2020, </a:t>
            </a:r>
            <a:r>
              <a:rPr lang="sv-SE" sz="1600" dirty="0"/>
              <a:t>(inställt)</a:t>
            </a:r>
          </a:p>
          <a:p>
            <a:r>
              <a:rPr lang="sv-SE" dirty="0"/>
              <a:t>Distriktsmöten med trivselkväll</a:t>
            </a:r>
          </a:p>
          <a:p>
            <a:r>
              <a:rPr lang="sv-SE" dirty="0"/>
              <a:t>Nordic Rally avslutades 2017 och ersattes med </a:t>
            </a:r>
            <a:r>
              <a:rPr lang="sv-SE" dirty="0" err="1"/>
              <a:t>European</a:t>
            </a:r>
            <a:r>
              <a:rPr lang="sv-SE" dirty="0"/>
              <a:t> Rally  2019 i Rotterdam</a:t>
            </a:r>
          </a:p>
          <a:p>
            <a:r>
              <a:rPr lang="sv-SE" dirty="0"/>
              <a:t>Convention vart tredje år – nästa i Jaipur/ Indien 2021</a:t>
            </a:r>
          </a:p>
          <a:p>
            <a:endParaRPr lang="sv-SE" dirty="0"/>
          </a:p>
        </p:txBody>
      </p:sp>
      <p:pic>
        <p:nvPicPr>
          <p:cNvPr id="4" name="Bildobjekt 3">
            <a:extLst>
              <a:ext uri="{FF2B5EF4-FFF2-40B4-BE49-F238E27FC236}">
                <a16:creationId xmlns:a16="http://schemas.microsoft.com/office/drawing/2014/main" xmlns="" id="{7B4CE30E-C4D2-4BE7-AF2A-6C170FEBC627}"/>
              </a:ext>
            </a:extLst>
          </p:cNvPr>
          <p:cNvPicPr>
            <a:picLocks noChangeAspect="1"/>
          </p:cNvPicPr>
          <p:nvPr/>
        </p:nvPicPr>
        <p:blipFill>
          <a:blip r:embed="rId2"/>
          <a:stretch>
            <a:fillRect/>
          </a:stretch>
        </p:blipFill>
        <p:spPr>
          <a:xfrm>
            <a:off x="2225757" y="681037"/>
            <a:ext cx="1042506" cy="993734"/>
          </a:xfrm>
          <a:prstGeom prst="rect">
            <a:avLst/>
          </a:prstGeom>
        </p:spPr>
      </p:pic>
      <p:pic>
        <p:nvPicPr>
          <p:cNvPr id="6" name="Bildobjekt 5">
            <a:extLst>
              <a:ext uri="{FF2B5EF4-FFF2-40B4-BE49-F238E27FC236}">
                <a16:creationId xmlns:a16="http://schemas.microsoft.com/office/drawing/2014/main" xmlns="" id="{D6B58A8C-26D7-4F22-9619-AE103DB9E24C}"/>
              </a:ext>
            </a:extLst>
          </p:cNvPr>
          <p:cNvPicPr>
            <a:picLocks noChangeAspect="1"/>
          </p:cNvPicPr>
          <p:nvPr/>
        </p:nvPicPr>
        <p:blipFill>
          <a:blip r:embed="rId3"/>
          <a:stretch>
            <a:fillRect/>
          </a:stretch>
        </p:blipFill>
        <p:spPr>
          <a:xfrm>
            <a:off x="10358591" y="436542"/>
            <a:ext cx="847417" cy="1182727"/>
          </a:xfrm>
          <a:prstGeom prst="rect">
            <a:avLst/>
          </a:prstGeom>
        </p:spPr>
      </p:pic>
    </p:spTree>
    <p:extLst>
      <p:ext uri="{BB962C8B-B14F-4D97-AF65-F5344CB8AC3E}">
        <p14:creationId xmlns:p14="http://schemas.microsoft.com/office/powerpoint/2010/main" val="530951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xmlns="" id="{476AC5FB-148D-4EA8-A459-1942AF853C9C}"/>
              </a:ext>
            </a:extLst>
          </p:cNvPr>
          <p:cNvPicPr>
            <a:picLocks noChangeAspect="1"/>
          </p:cNvPicPr>
          <p:nvPr/>
        </p:nvPicPr>
        <p:blipFill>
          <a:blip r:embed="rId2"/>
          <a:stretch>
            <a:fillRect/>
          </a:stretch>
        </p:blipFill>
        <p:spPr>
          <a:xfrm>
            <a:off x="10836889" y="504012"/>
            <a:ext cx="847417" cy="1182727"/>
          </a:xfrm>
          <a:prstGeom prst="rect">
            <a:avLst/>
          </a:prstGeom>
        </p:spPr>
      </p:pic>
      <p:pic>
        <p:nvPicPr>
          <p:cNvPr id="7" name="Bildobjekt 6">
            <a:extLst>
              <a:ext uri="{FF2B5EF4-FFF2-40B4-BE49-F238E27FC236}">
                <a16:creationId xmlns:a16="http://schemas.microsoft.com/office/drawing/2014/main" xmlns="" id="{77F8C405-84B0-4339-9BA6-6DD423A351D5}"/>
              </a:ext>
            </a:extLst>
          </p:cNvPr>
          <p:cNvPicPr>
            <a:picLocks noChangeAspect="1"/>
          </p:cNvPicPr>
          <p:nvPr/>
        </p:nvPicPr>
        <p:blipFill>
          <a:blip r:embed="rId3"/>
          <a:stretch>
            <a:fillRect/>
          </a:stretch>
        </p:blipFill>
        <p:spPr>
          <a:xfrm>
            <a:off x="1966430" y="681037"/>
            <a:ext cx="1042506" cy="993734"/>
          </a:xfrm>
          <a:prstGeom prst="rect">
            <a:avLst/>
          </a:prstGeom>
        </p:spPr>
      </p:pic>
      <p:sp>
        <p:nvSpPr>
          <p:cNvPr id="2" name="Rubrik 1">
            <a:extLst>
              <a:ext uri="{FF2B5EF4-FFF2-40B4-BE49-F238E27FC236}">
                <a16:creationId xmlns:a16="http://schemas.microsoft.com/office/drawing/2014/main" xmlns="" id="{5BCBDDB2-0F24-49E3-971D-FDC99AFB4733}"/>
              </a:ext>
            </a:extLst>
          </p:cNvPr>
          <p:cNvSpPr>
            <a:spLocks noGrp="1"/>
          </p:cNvSpPr>
          <p:nvPr>
            <p:ph type="title"/>
          </p:nvPr>
        </p:nvSpPr>
        <p:spPr>
          <a:xfrm>
            <a:off x="2604606" y="405580"/>
            <a:ext cx="8749194" cy="1717063"/>
          </a:xfrm>
        </p:spPr>
        <p:txBody>
          <a:bodyPr>
            <a:normAutofit/>
          </a:bodyPr>
          <a:lstStyle/>
          <a:p>
            <a:pPr algn="ctr"/>
            <a:r>
              <a:rPr lang="sv-SE" sz="2800" dirty="0"/>
              <a:t>Inner Wheel stöder ett utbud av välgörenhetsorganisationer och verkar över hela världen för att ge kvinnor och barn ett bättre liv</a:t>
            </a:r>
          </a:p>
        </p:txBody>
      </p:sp>
      <p:sp>
        <p:nvSpPr>
          <p:cNvPr id="3" name="Platshållare för innehåll 2">
            <a:extLst>
              <a:ext uri="{FF2B5EF4-FFF2-40B4-BE49-F238E27FC236}">
                <a16:creationId xmlns:a16="http://schemas.microsoft.com/office/drawing/2014/main" xmlns="" id="{44DAFE86-9596-443D-9E18-DFE609B6A443}"/>
              </a:ext>
            </a:extLst>
          </p:cNvPr>
          <p:cNvSpPr>
            <a:spLocks noGrp="1"/>
          </p:cNvSpPr>
          <p:nvPr>
            <p:ph idx="1"/>
          </p:nvPr>
        </p:nvSpPr>
        <p:spPr/>
        <p:txBody>
          <a:bodyPr/>
          <a:lstStyle/>
          <a:p>
            <a:pPr marL="0" indent="0">
              <a:buNone/>
            </a:pPr>
            <a:endParaRPr lang="sv-SE" dirty="0"/>
          </a:p>
          <a:p>
            <a:pPr marL="0" indent="0">
              <a:buNone/>
            </a:pPr>
            <a:r>
              <a:rPr lang="sv-SE" dirty="0"/>
              <a:t>	</a:t>
            </a:r>
            <a:r>
              <a:rPr lang="sv-SE" b="1" dirty="0" err="1"/>
              <a:t>Garissa</a:t>
            </a:r>
            <a:r>
              <a:rPr lang="sv-SE" b="1" dirty="0"/>
              <a:t>  </a:t>
            </a:r>
            <a:r>
              <a:rPr lang="sv-SE" dirty="0"/>
              <a:t>               </a:t>
            </a:r>
          </a:p>
        </p:txBody>
      </p:sp>
      <p:sp>
        <p:nvSpPr>
          <p:cNvPr id="9" name="Rektangel 8">
            <a:extLst>
              <a:ext uri="{FF2B5EF4-FFF2-40B4-BE49-F238E27FC236}">
                <a16:creationId xmlns:a16="http://schemas.microsoft.com/office/drawing/2014/main" xmlns="" id="{516AF95B-2D91-4BD1-A0C8-E89EDD3E272A}"/>
              </a:ext>
            </a:extLst>
          </p:cNvPr>
          <p:cNvSpPr/>
          <p:nvPr/>
        </p:nvSpPr>
        <p:spPr>
          <a:xfrm>
            <a:off x="1867087" y="2994882"/>
            <a:ext cx="4272611" cy="1477328"/>
          </a:xfrm>
          <a:prstGeom prst="rect">
            <a:avLst/>
          </a:prstGeom>
        </p:spPr>
        <p:txBody>
          <a:bodyPr wrap="square">
            <a:spAutoFit/>
          </a:bodyPr>
          <a:lstStyle/>
          <a:p>
            <a:r>
              <a:rPr lang="sv-SE" dirty="0"/>
              <a:t>Ett projekt i östra Kenya som motverkar könsstympning och skyddar flickor. Ger hjälp till skolutbildning från grundskolenivå  upp till universitetsstudier</a:t>
            </a:r>
            <a:br>
              <a:rPr lang="sv-SE" dirty="0"/>
            </a:br>
            <a:r>
              <a:rPr lang="sv-SE" dirty="0"/>
              <a:t>  </a:t>
            </a:r>
          </a:p>
        </p:txBody>
      </p:sp>
      <p:sp>
        <p:nvSpPr>
          <p:cNvPr id="10" name="Rektangel 9">
            <a:extLst>
              <a:ext uri="{FF2B5EF4-FFF2-40B4-BE49-F238E27FC236}">
                <a16:creationId xmlns:a16="http://schemas.microsoft.com/office/drawing/2014/main" xmlns="" id="{12D5995B-7DDA-457B-B78A-F4D2C9621224}"/>
              </a:ext>
            </a:extLst>
          </p:cNvPr>
          <p:cNvSpPr/>
          <p:nvPr/>
        </p:nvSpPr>
        <p:spPr>
          <a:xfrm>
            <a:off x="7392318" y="2967335"/>
            <a:ext cx="3237582" cy="1200329"/>
          </a:xfrm>
          <a:prstGeom prst="rect">
            <a:avLst/>
          </a:prstGeom>
        </p:spPr>
        <p:txBody>
          <a:bodyPr wrap="square">
            <a:spAutoFit/>
          </a:bodyPr>
          <a:lstStyle/>
          <a:p>
            <a:r>
              <a:rPr lang="sv-SE" dirty="0"/>
              <a:t>Ett projekt i samarbete med                           Rotary </a:t>
            </a:r>
            <a:r>
              <a:rPr lang="sv-SE" dirty="0" err="1"/>
              <a:t>Doctors</a:t>
            </a:r>
            <a:r>
              <a:rPr lang="sv-SE" dirty="0"/>
              <a:t> som har verksamhet i västra Kenya </a:t>
            </a:r>
          </a:p>
          <a:p>
            <a:r>
              <a:rPr lang="sv-SE" dirty="0"/>
              <a:t>sedan 1994  </a:t>
            </a:r>
          </a:p>
        </p:txBody>
      </p:sp>
      <p:pic>
        <p:nvPicPr>
          <p:cNvPr id="11" name="Bildobjekt 10">
            <a:extLst>
              <a:ext uri="{FF2B5EF4-FFF2-40B4-BE49-F238E27FC236}">
                <a16:creationId xmlns:a16="http://schemas.microsoft.com/office/drawing/2014/main" xmlns="" id="{909A688E-5FDA-487C-9916-15616D1A83DF}"/>
              </a:ext>
            </a:extLst>
          </p:cNvPr>
          <p:cNvPicPr>
            <a:picLocks noChangeAspect="1"/>
          </p:cNvPicPr>
          <p:nvPr/>
        </p:nvPicPr>
        <p:blipFill>
          <a:blip r:embed="rId4"/>
          <a:stretch>
            <a:fillRect/>
          </a:stretch>
        </p:blipFill>
        <p:spPr>
          <a:xfrm>
            <a:off x="7493585" y="4193805"/>
            <a:ext cx="3235020" cy="2537008"/>
          </a:xfrm>
          <a:prstGeom prst="rect">
            <a:avLst/>
          </a:prstGeom>
        </p:spPr>
      </p:pic>
      <p:sp>
        <p:nvSpPr>
          <p:cNvPr id="14" name="Rektangel 13">
            <a:extLst>
              <a:ext uri="{FF2B5EF4-FFF2-40B4-BE49-F238E27FC236}">
                <a16:creationId xmlns:a16="http://schemas.microsoft.com/office/drawing/2014/main" xmlns="" id="{18FAA383-8165-4A06-A196-6B3AF5F691A3}"/>
              </a:ext>
            </a:extLst>
          </p:cNvPr>
          <p:cNvSpPr/>
          <p:nvPr/>
        </p:nvSpPr>
        <p:spPr>
          <a:xfrm>
            <a:off x="5015511" y="2261529"/>
            <a:ext cx="6023390" cy="523220"/>
          </a:xfrm>
          <a:prstGeom prst="rect">
            <a:avLst/>
          </a:prstGeom>
        </p:spPr>
        <p:txBody>
          <a:bodyPr wrap="square">
            <a:spAutoFit/>
          </a:bodyPr>
          <a:lstStyle/>
          <a:p>
            <a:r>
              <a:rPr lang="sv-SE" sz="2800" dirty="0"/>
              <a:t>                             </a:t>
            </a:r>
            <a:r>
              <a:rPr lang="sv-SE" sz="2800" b="1" dirty="0"/>
              <a:t>Inner Wheel doktorn                  </a:t>
            </a:r>
          </a:p>
        </p:txBody>
      </p:sp>
      <p:pic>
        <p:nvPicPr>
          <p:cNvPr id="5" name="Bildobjekt 4">
            <a:extLst>
              <a:ext uri="{FF2B5EF4-FFF2-40B4-BE49-F238E27FC236}">
                <a16:creationId xmlns:a16="http://schemas.microsoft.com/office/drawing/2014/main" xmlns="" id="{5B791C0B-CCD5-4B45-ABCF-F3A1B7BEB7E2}"/>
              </a:ext>
            </a:extLst>
          </p:cNvPr>
          <p:cNvPicPr>
            <a:picLocks noChangeAspect="1"/>
          </p:cNvPicPr>
          <p:nvPr/>
        </p:nvPicPr>
        <p:blipFill>
          <a:blip r:embed="rId5"/>
          <a:stretch>
            <a:fillRect/>
          </a:stretch>
        </p:blipFill>
        <p:spPr>
          <a:xfrm>
            <a:off x="2218821" y="4194902"/>
            <a:ext cx="3065214" cy="2425125"/>
          </a:xfrm>
          <a:prstGeom prst="rect">
            <a:avLst/>
          </a:prstGeom>
        </p:spPr>
      </p:pic>
    </p:spTree>
    <p:extLst>
      <p:ext uri="{BB962C8B-B14F-4D97-AF65-F5344CB8AC3E}">
        <p14:creationId xmlns:p14="http://schemas.microsoft.com/office/powerpoint/2010/main" val="663748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6FC68705-1188-4A6C-820B-666A676148F2}"/>
              </a:ext>
            </a:extLst>
          </p:cNvPr>
          <p:cNvSpPr>
            <a:spLocks noGrp="1"/>
          </p:cNvSpPr>
          <p:nvPr>
            <p:ph type="title"/>
          </p:nvPr>
        </p:nvSpPr>
        <p:spPr/>
        <p:txBody>
          <a:bodyPr>
            <a:noAutofit/>
          </a:bodyPr>
          <a:lstStyle/>
          <a:p>
            <a:pPr algn="ctr"/>
            <a:r>
              <a:rPr lang="sv-SE" sz="2800" dirty="0"/>
              <a:t>Inner Wheel stöder ett utbud av välgörenhetsorganisationer och verkar över hela världenför att ge kvinnor och barn ett bättre liv</a:t>
            </a:r>
          </a:p>
        </p:txBody>
      </p:sp>
      <p:pic>
        <p:nvPicPr>
          <p:cNvPr id="6" name="Platshållare för innehåll 5">
            <a:extLst>
              <a:ext uri="{FF2B5EF4-FFF2-40B4-BE49-F238E27FC236}">
                <a16:creationId xmlns:a16="http://schemas.microsoft.com/office/drawing/2014/main" xmlns="" id="{AE6D4455-A003-4560-8C9E-CEBD367AAB2B}"/>
              </a:ext>
            </a:extLst>
          </p:cNvPr>
          <p:cNvPicPr>
            <a:picLocks noGrp="1" noChangeAspect="1"/>
          </p:cNvPicPr>
          <p:nvPr>
            <p:ph idx="1"/>
          </p:nvPr>
        </p:nvPicPr>
        <p:blipFill>
          <a:blip r:embed="rId2"/>
          <a:stretch>
            <a:fillRect/>
          </a:stretch>
        </p:blipFill>
        <p:spPr>
          <a:xfrm>
            <a:off x="1984248" y="3398369"/>
            <a:ext cx="2982632" cy="3321086"/>
          </a:xfrm>
          <a:prstGeom prst="rect">
            <a:avLst/>
          </a:prstGeom>
        </p:spPr>
      </p:pic>
      <p:pic>
        <p:nvPicPr>
          <p:cNvPr id="5" name="Bildobjekt 4">
            <a:extLst>
              <a:ext uri="{FF2B5EF4-FFF2-40B4-BE49-F238E27FC236}">
                <a16:creationId xmlns:a16="http://schemas.microsoft.com/office/drawing/2014/main" xmlns="" id="{46C9AAAD-47F5-496A-9595-F0586F0F1574}"/>
              </a:ext>
            </a:extLst>
          </p:cNvPr>
          <p:cNvPicPr>
            <a:picLocks noChangeAspect="1"/>
          </p:cNvPicPr>
          <p:nvPr/>
        </p:nvPicPr>
        <p:blipFill>
          <a:blip r:embed="rId3"/>
          <a:stretch>
            <a:fillRect/>
          </a:stretch>
        </p:blipFill>
        <p:spPr>
          <a:xfrm>
            <a:off x="10930091" y="436542"/>
            <a:ext cx="847417" cy="1182727"/>
          </a:xfrm>
          <a:prstGeom prst="rect">
            <a:avLst/>
          </a:prstGeom>
        </p:spPr>
      </p:pic>
      <p:pic>
        <p:nvPicPr>
          <p:cNvPr id="7" name="Bildobjekt 6">
            <a:extLst>
              <a:ext uri="{FF2B5EF4-FFF2-40B4-BE49-F238E27FC236}">
                <a16:creationId xmlns:a16="http://schemas.microsoft.com/office/drawing/2014/main" xmlns="" id="{6E21B04A-97DF-4E3E-9908-3CD8A894C24A}"/>
              </a:ext>
            </a:extLst>
          </p:cNvPr>
          <p:cNvPicPr>
            <a:picLocks noChangeAspect="1"/>
          </p:cNvPicPr>
          <p:nvPr/>
        </p:nvPicPr>
        <p:blipFill>
          <a:blip r:embed="rId4"/>
          <a:stretch>
            <a:fillRect/>
          </a:stretch>
        </p:blipFill>
        <p:spPr>
          <a:xfrm>
            <a:off x="7918515" y="3656031"/>
            <a:ext cx="3148771" cy="2880883"/>
          </a:xfrm>
          <a:prstGeom prst="rect">
            <a:avLst/>
          </a:prstGeom>
        </p:spPr>
      </p:pic>
      <p:sp>
        <p:nvSpPr>
          <p:cNvPr id="8" name="Rektangel 7">
            <a:extLst>
              <a:ext uri="{FF2B5EF4-FFF2-40B4-BE49-F238E27FC236}">
                <a16:creationId xmlns:a16="http://schemas.microsoft.com/office/drawing/2014/main" xmlns="" id="{B94347CB-A8A7-4E00-9613-3CF5AECFDBD7}"/>
              </a:ext>
            </a:extLst>
          </p:cNvPr>
          <p:cNvSpPr/>
          <p:nvPr/>
        </p:nvSpPr>
        <p:spPr>
          <a:xfrm>
            <a:off x="1562100" y="2426605"/>
            <a:ext cx="7581900" cy="923330"/>
          </a:xfrm>
          <a:prstGeom prst="rect">
            <a:avLst/>
          </a:prstGeom>
        </p:spPr>
        <p:txBody>
          <a:bodyPr wrap="square">
            <a:spAutoFit/>
          </a:bodyPr>
          <a:lstStyle/>
          <a:p>
            <a:r>
              <a:rPr lang="sv-SE" sz="2000" dirty="0"/>
              <a:t>Ett projekt för inköp av narkotika- och </a:t>
            </a:r>
          </a:p>
          <a:p>
            <a:r>
              <a:rPr lang="sv-SE" sz="2000" dirty="0"/>
              <a:t>vapensökande hundar till Tullverket. </a:t>
            </a:r>
          </a:p>
          <a:p>
            <a:r>
              <a:rPr lang="sv-SE" sz="1400" dirty="0"/>
              <a:t>OBS! IW-bricka hänger i Baileys halsband!!!</a:t>
            </a:r>
          </a:p>
        </p:txBody>
      </p:sp>
      <p:sp>
        <p:nvSpPr>
          <p:cNvPr id="11" name="Rektangel 10">
            <a:extLst>
              <a:ext uri="{FF2B5EF4-FFF2-40B4-BE49-F238E27FC236}">
                <a16:creationId xmlns:a16="http://schemas.microsoft.com/office/drawing/2014/main" xmlns="" id="{73E8E943-B0F4-41BB-8A74-E30C12BBF03A}"/>
              </a:ext>
            </a:extLst>
          </p:cNvPr>
          <p:cNvSpPr/>
          <p:nvPr/>
        </p:nvSpPr>
        <p:spPr>
          <a:xfrm>
            <a:off x="1562099" y="1823244"/>
            <a:ext cx="3761509" cy="523220"/>
          </a:xfrm>
          <a:prstGeom prst="rect">
            <a:avLst/>
          </a:prstGeom>
        </p:spPr>
        <p:txBody>
          <a:bodyPr wrap="square">
            <a:spAutoFit/>
          </a:bodyPr>
          <a:lstStyle/>
          <a:p>
            <a:r>
              <a:rPr lang="sv-SE" sz="2800" b="1" dirty="0"/>
              <a:t>Narkotikabekämpning</a:t>
            </a:r>
          </a:p>
        </p:txBody>
      </p:sp>
      <p:sp>
        <p:nvSpPr>
          <p:cNvPr id="13" name="Rektangel 12">
            <a:extLst>
              <a:ext uri="{FF2B5EF4-FFF2-40B4-BE49-F238E27FC236}">
                <a16:creationId xmlns:a16="http://schemas.microsoft.com/office/drawing/2014/main" xmlns="" id="{326D1C39-E34A-4A1E-B4FA-6D18765E43D4}"/>
              </a:ext>
            </a:extLst>
          </p:cNvPr>
          <p:cNvSpPr/>
          <p:nvPr/>
        </p:nvSpPr>
        <p:spPr>
          <a:xfrm>
            <a:off x="7744691" y="2479020"/>
            <a:ext cx="4032817" cy="1200329"/>
          </a:xfrm>
          <a:prstGeom prst="rect">
            <a:avLst/>
          </a:prstGeom>
        </p:spPr>
        <p:txBody>
          <a:bodyPr wrap="square">
            <a:spAutoFit/>
          </a:bodyPr>
          <a:lstStyle/>
          <a:p>
            <a:r>
              <a:rPr lang="sv-SE" dirty="0"/>
              <a:t>Stipendier till sjuksköterskor och under-</a:t>
            </a:r>
            <a:br>
              <a:rPr lang="sv-SE" dirty="0"/>
            </a:br>
            <a:r>
              <a:rPr lang="sv-SE" dirty="0"/>
              <a:t>sköterskor som utbildar sig i demensvård där huvudmannen inte står för hela kostnaden.</a:t>
            </a:r>
          </a:p>
        </p:txBody>
      </p:sp>
      <p:sp>
        <p:nvSpPr>
          <p:cNvPr id="15" name="Rektangel 14">
            <a:extLst>
              <a:ext uri="{FF2B5EF4-FFF2-40B4-BE49-F238E27FC236}">
                <a16:creationId xmlns:a16="http://schemas.microsoft.com/office/drawing/2014/main" xmlns="" id="{CF80EBC0-48C9-4AFB-AC35-B6F8CA93D087}"/>
              </a:ext>
            </a:extLst>
          </p:cNvPr>
          <p:cNvSpPr/>
          <p:nvPr/>
        </p:nvSpPr>
        <p:spPr>
          <a:xfrm>
            <a:off x="7592291" y="1823244"/>
            <a:ext cx="3761509" cy="523220"/>
          </a:xfrm>
          <a:prstGeom prst="rect">
            <a:avLst/>
          </a:prstGeom>
        </p:spPr>
        <p:txBody>
          <a:bodyPr wrap="square">
            <a:spAutoFit/>
          </a:bodyPr>
          <a:lstStyle/>
          <a:p>
            <a:r>
              <a:rPr lang="sv-SE" sz="2800" b="1" dirty="0"/>
              <a:t>Stipendium Silviasystrar </a:t>
            </a:r>
          </a:p>
        </p:txBody>
      </p:sp>
      <p:pic>
        <p:nvPicPr>
          <p:cNvPr id="16" name="Bildobjekt 15">
            <a:extLst>
              <a:ext uri="{FF2B5EF4-FFF2-40B4-BE49-F238E27FC236}">
                <a16:creationId xmlns:a16="http://schemas.microsoft.com/office/drawing/2014/main" xmlns="" id="{128BCC0A-F01F-425E-94FD-617A1557D5E9}"/>
              </a:ext>
            </a:extLst>
          </p:cNvPr>
          <p:cNvPicPr>
            <a:picLocks noChangeAspect="1"/>
          </p:cNvPicPr>
          <p:nvPr/>
        </p:nvPicPr>
        <p:blipFill>
          <a:blip r:embed="rId5"/>
          <a:stretch>
            <a:fillRect/>
          </a:stretch>
        </p:blipFill>
        <p:spPr>
          <a:xfrm>
            <a:off x="1984248" y="696954"/>
            <a:ext cx="1042506" cy="993734"/>
          </a:xfrm>
          <a:prstGeom prst="rect">
            <a:avLst/>
          </a:prstGeom>
        </p:spPr>
      </p:pic>
    </p:spTree>
    <p:extLst>
      <p:ext uri="{BB962C8B-B14F-4D97-AF65-F5344CB8AC3E}">
        <p14:creationId xmlns:p14="http://schemas.microsoft.com/office/powerpoint/2010/main" val="3120507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FABF2078-76E2-4743-A227-B4CAB2CAB847}"/>
              </a:ext>
            </a:extLst>
          </p:cNvPr>
          <p:cNvSpPr>
            <a:spLocks noGrp="1"/>
          </p:cNvSpPr>
          <p:nvPr>
            <p:ph type="title"/>
          </p:nvPr>
        </p:nvSpPr>
        <p:spPr/>
        <p:txBody>
          <a:bodyPr/>
          <a:lstStyle/>
          <a:p>
            <a:pPr algn="ctr"/>
            <a:r>
              <a:rPr lang="sv-SE" dirty="0"/>
              <a:t> Inner Wheel gör skillnad</a:t>
            </a:r>
          </a:p>
        </p:txBody>
      </p:sp>
      <p:sp>
        <p:nvSpPr>
          <p:cNvPr id="3" name="Platshållare för innehåll 2">
            <a:extLst>
              <a:ext uri="{FF2B5EF4-FFF2-40B4-BE49-F238E27FC236}">
                <a16:creationId xmlns:a16="http://schemas.microsoft.com/office/drawing/2014/main" xmlns="" id="{61F0B199-B424-4358-B043-CA5EE90BD5E2}"/>
              </a:ext>
            </a:extLst>
          </p:cNvPr>
          <p:cNvSpPr>
            <a:spLocks noGrp="1"/>
          </p:cNvSpPr>
          <p:nvPr>
            <p:ph idx="1"/>
          </p:nvPr>
        </p:nvSpPr>
        <p:spPr>
          <a:xfrm>
            <a:off x="1562100" y="1825624"/>
            <a:ext cx="9791700" cy="4485965"/>
          </a:xfrm>
        </p:spPr>
        <p:txBody>
          <a:bodyPr>
            <a:normAutofit/>
          </a:bodyPr>
          <a:lstStyle/>
          <a:p>
            <a:endParaRPr lang="sv-SE" dirty="0"/>
          </a:p>
          <a:p>
            <a:pPr marL="0" indent="0" algn="ctr">
              <a:buNone/>
            </a:pPr>
            <a:r>
              <a:rPr lang="sv-SE" sz="4000" dirty="0"/>
              <a:t>Vi är en hjälpande organisation ingen hjälporganisation.</a:t>
            </a:r>
          </a:p>
          <a:p>
            <a:pPr marL="0" indent="0" algn="ctr">
              <a:buNone/>
            </a:pPr>
            <a:endParaRPr lang="sv-SE" sz="4000" dirty="0"/>
          </a:p>
          <a:p>
            <a:pPr marL="0" indent="0" algn="ctr">
              <a:buNone/>
            </a:pPr>
            <a:r>
              <a:rPr lang="sv-SE" sz="4000" dirty="0"/>
              <a:t>Utöver våra internationella och nationella hjälpprojekt har klubbar egna                       lokala projekt </a:t>
            </a:r>
          </a:p>
          <a:p>
            <a:pPr marL="0" indent="0">
              <a:buNone/>
            </a:pPr>
            <a:endParaRPr lang="sv-SE" sz="4000" dirty="0"/>
          </a:p>
          <a:p>
            <a:pPr marL="0" indent="0">
              <a:buNone/>
            </a:pPr>
            <a:endParaRPr lang="sv-SE" dirty="0"/>
          </a:p>
          <a:p>
            <a:pPr marL="0" indent="0">
              <a:buNone/>
            </a:pPr>
            <a:endParaRPr lang="sv-SE" dirty="0"/>
          </a:p>
        </p:txBody>
      </p:sp>
      <p:pic>
        <p:nvPicPr>
          <p:cNvPr id="4" name="Bildobjekt 3">
            <a:extLst>
              <a:ext uri="{FF2B5EF4-FFF2-40B4-BE49-F238E27FC236}">
                <a16:creationId xmlns:a16="http://schemas.microsoft.com/office/drawing/2014/main" xmlns="" id="{7CE76CFF-D6A5-47FC-86D2-1BA90BFC4365}"/>
              </a:ext>
            </a:extLst>
          </p:cNvPr>
          <p:cNvPicPr>
            <a:picLocks noChangeAspect="1"/>
          </p:cNvPicPr>
          <p:nvPr/>
        </p:nvPicPr>
        <p:blipFill>
          <a:blip r:embed="rId2"/>
          <a:stretch>
            <a:fillRect/>
          </a:stretch>
        </p:blipFill>
        <p:spPr>
          <a:xfrm>
            <a:off x="2324100" y="653159"/>
            <a:ext cx="1042506" cy="993734"/>
          </a:xfrm>
          <a:prstGeom prst="rect">
            <a:avLst/>
          </a:prstGeom>
        </p:spPr>
      </p:pic>
      <p:pic>
        <p:nvPicPr>
          <p:cNvPr id="5" name="Bildobjekt 4">
            <a:extLst>
              <a:ext uri="{FF2B5EF4-FFF2-40B4-BE49-F238E27FC236}">
                <a16:creationId xmlns:a16="http://schemas.microsoft.com/office/drawing/2014/main" xmlns="" id="{95AE8588-D235-4846-883F-F71B041CA869}"/>
              </a:ext>
            </a:extLst>
          </p:cNvPr>
          <p:cNvPicPr>
            <a:picLocks noChangeAspect="1"/>
          </p:cNvPicPr>
          <p:nvPr/>
        </p:nvPicPr>
        <p:blipFill>
          <a:blip r:embed="rId3"/>
          <a:stretch>
            <a:fillRect/>
          </a:stretch>
        </p:blipFill>
        <p:spPr>
          <a:xfrm>
            <a:off x="10469212" y="365125"/>
            <a:ext cx="847417" cy="1182727"/>
          </a:xfrm>
          <a:prstGeom prst="rect">
            <a:avLst/>
          </a:prstGeom>
        </p:spPr>
      </p:pic>
    </p:spTree>
    <p:extLst>
      <p:ext uri="{BB962C8B-B14F-4D97-AF65-F5344CB8AC3E}">
        <p14:creationId xmlns:p14="http://schemas.microsoft.com/office/powerpoint/2010/main" val="1956080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Formgivningsmallen Molnseglar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9TopShadow">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1">
          <a:schemeClr val="accent2"/>
        </a:lnRef>
        <a:fillRef idx="2">
          <a:schemeClr val="accent2"/>
        </a:fillRef>
        <a:effectRef idx="1">
          <a:schemeClr val="accent2"/>
        </a:effectRef>
        <a:fontRef idx="minor">
          <a:schemeClr val="dk1"/>
        </a:fontRef>
      </a:style>
    </a:spDef>
    <a:lnDef>
      <a:spPr/>
      <a:bodyPr/>
      <a:lstStyle/>
      <a:style>
        <a:lnRef idx="1">
          <a:schemeClr val="accent2"/>
        </a:lnRef>
        <a:fillRef idx="0">
          <a:schemeClr val="accent2"/>
        </a:fillRef>
        <a:effectRef idx="0">
          <a:schemeClr val="accent2"/>
        </a:effectRef>
        <a:fontRef idx="minor">
          <a:schemeClr val="tx1"/>
        </a:fontRef>
      </a:style>
    </a:lnDef>
    <a:txDef>
      <a:spPr>
        <a:noFill/>
        <a:ln>
          <a:solidFill>
            <a:schemeClr val="bg2"/>
          </a:solidFill>
        </a:ln>
      </a:spPr>
      <a:bodyPr wrap="square" rtlCol="0" anchor="ctr" anchorCtr="1">
        <a:spAutoFit/>
      </a:bodyPr>
      <a:lstStyle>
        <a:defPPr>
          <a:defRPr dirty="0"/>
        </a:defPPr>
      </a:lstStyle>
    </a:txDef>
  </a:objectDefaults>
  <a:extraClrSchemeLst/>
  <a:extLst>
    <a:ext uri="{05A4C25C-085E-4340-85A3-A5531E510DB2}">
      <thm15:themeFamily xmlns:thm15="http://schemas.microsoft.com/office/thememl/2012/main" xmlns="" name="Office_13665951_TF03460508" id="{897C3E24-02BD-451D-8FD6-B731230A4AD7}" vid="{C55A1628-ED2E-4C5F-882B-A2B6B3E41464}"/>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9TopShadow">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9TopShadow">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EDD01B8-816B-49B7-8C81-03AB51D87C54}">
  <ds:schemaRefs>
    <ds:schemaRef ds:uri="http://purl.org/dc/dcmitype/"/>
    <ds:schemaRef ds:uri="http://schemas.microsoft.com/office/infopath/2007/PartnerControls"/>
    <ds:schemaRef ds:uri="http://schemas.openxmlformats.org/package/2006/metadata/core-properties"/>
    <ds:schemaRef ds:uri="http://www.w3.org/XML/1998/namespace"/>
    <ds:schemaRef ds:uri="http://purl.org/dc/elements/1.1/"/>
    <ds:schemaRef ds:uri="a4f35948-e619-41b3-aa29-22878b09cfd2"/>
    <ds:schemaRef ds:uri="http://schemas.microsoft.com/office/2006/documentManagement/types"/>
    <ds:schemaRef ds:uri="40262f94-9f35-4ac3-9a90-690165a166b7"/>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6253D857-4181-4777-8893-6E45A690F9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024FD56-CE1B-42FC-9E83-BFBF160724C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1242</TotalTime>
  <Words>1621</Words>
  <Application>Microsoft Office PowerPoint</Application>
  <PresentationFormat>Anpassad</PresentationFormat>
  <Paragraphs>239</Paragraphs>
  <Slides>31</Slides>
  <Notes>2</Notes>
  <HiddenSlides>0</HiddenSlides>
  <MMClips>0</MMClips>
  <ScaleCrop>false</ScaleCrop>
  <HeadingPairs>
    <vt:vector size="4" baseType="variant">
      <vt:variant>
        <vt:lpstr>Tema</vt:lpstr>
      </vt:variant>
      <vt:variant>
        <vt:i4>1</vt:i4>
      </vt:variant>
      <vt:variant>
        <vt:lpstr>Bildrubriker</vt:lpstr>
      </vt:variant>
      <vt:variant>
        <vt:i4>31</vt:i4>
      </vt:variant>
    </vt:vector>
  </HeadingPairs>
  <TitlesOfParts>
    <vt:vector size="32" baseType="lpstr">
      <vt:lpstr>Formgivningsmallen Molnseglare</vt:lpstr>
      <vt:lpstr>    Inner Wheel i tiden             - för Inner Wheels framtid</vt:lpstr>
      <vt:lpstr>Inner Wheel Sverige </vt:lpstr>
      <vt:lpstr>Svenska Inner Wheel är en del av internationella                 Inner Wheel som är ett av världens största kvinnlig nätverk  </vt:lpstr>
      <vt:lpstr>          Inner Wheel verkar för att</vt:lpstr>
      <vt:lpstr> Vårt motto kan sägas med andra ord…</vt:lpstr>
      <vt:lpstr>          Möten berikar.............</vt:lpstr>
      <vt:lpstr>Inner Wheel stöder ett utbud av välgörenhetsorganisationer och verkar över hela världen för att ge kvinnor och barn ett bättre liv</vt:lpstr>
      <vt:lpstr>Inner Wheel stöder ett utbud av välgörenhetsorganisationer och verkar över hela världenför att ge kvinnor och barn ett bättre liv</vt:lpstr>
      <vt:lpstr> Inner Wheel gör skillnad</vt:lpstr>
      <vt:lpstr>Historiska Inner Wheel damer  Margarette Golding              Jeanne Liedholm   Manchester/ England         Filipstad/ Sverige</vt:lpstr>
      <vt:lpstr>   Historiska årtal under våra snart 100 år</vt:lpstr>
      <vt:lpstr>        ……. fler historiska årtal</vt:lpstr>
      <vt:lpstr>Svenska Inner Wheel Rådets   historia</vt:lpstr>
      <vt:lpstr>Första Rådspresident i SIWR 1967</vt:lpstr>
      <vt:lpstr>      Svenska världspresidenter  genom åren</vt:lpstr>
      <vt:lpstr>       Inner Wheel i Förenta nationerna </vt:lpstr>
      <vt:lpstr>  Inner Wheel i Förenta nationerna </vt:lpstr>
      <vt:lpstr>Inner Wheel i tiden  -   för Inner Wheels framtid</vt:lpstr>
      <vt:lpstr>        Varför syns vi inte mer ???</vt:lpstr>
      <vt:lpstr>          Hur bli vi fler …….</vt:lpstr>
      <vt:lpstr>           Idéer från Rosersberg 2019</vt:lpstr>
      <vt:lpstr>      … nu fortsätter vi i den andan         vid ett klubbmöte        I Coronatider funder ni själva eller tillsammans på ett                          klubbmöte under hösten/ vintern.  </vt:lpstr>
      <vt:lpstr> …. nu fortsätter vi i den andan  vid ett klubbmöte    Resultaten bör dokumenteras och blir ev klubbens arbetsplan</vt:lpstr>
      <vt:lpstr>      Vi har en sak gemensamt ……… ……….. vi är olika!!!    </vt:lpstr>
      <vt:lpstr>      Tävlingsresultat ……………</vt:lpstr>
      <vt:lpstr>                       IW - shop</vt:lpstr>
      <vt:lpstr>    IW shop</vt:lpstr>
      <vt:lpstr>Presidentkedjor </vt:lpstr>
      <vt:lpstr>Svenskdesignad sidensjal</vt:lpstr>
      <vt:lpstr>    Kort som kan bli  affischer vid ert evenemang !!!</vt:lpstr>
      <vt:lpstr>    Lycka till med ert fortsatta klubbarbete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Inner Wheel i tiden             - för Inner Wheels framtid</dc:title>
  <dc:creator>Ewa Jägevall</dc:creator>
  <cp:lastModifiedBy>Friesendorff</cp:lastModifiedBy>
  <cp:revision>168</cp:revision>
  <dcterms:created xsi:type="dcterms:W3CDTF">2020-07-15T16:10:41Z</dcterms:created>
  <dcterms:modified xsi:type="dcterms:W3CDTF">2020-08-06T07:32:35Z</dcterms:modified>
</cp:coreProperties>
</file>